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51435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png"/><Relationship Id="rId8" Type="http://schemas.openxmlformats.org/officeDocument/2006/relationships/image" Target="../media/image35.jpeg"/><Relationship Id="rId7" Type="http://schemas.openxmlformats.org/officeDocument/2006/relationships/image" Target="../media/image34.jpeg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3" Type="http://schemas.openxmlformats.org/officeDocument/2006/relationships/image" Target="../media/image30.png"/><Relationship Id="rId28" Type="http://schemas.openxmlformats.org/officeDocument/2006/relationships/slideLayout" Target="../slideLayouts/slideLayout1.xml"/><Relationship Id="rId27" Type="http://schemas.openxmlformats.org/officeDocument/2006/relationships/image" Target="../media/image54.png"/><Relationship Id="rId26" Type="http://schemas.openxmlformats.org/officeDocument/2006/relationships/image" Target="../media/image53.jpeg"/><Relationship Id="rId25" Type="http://schemas.openxmlformats.org/officeDocument/2006/relationships/image" Target="../media/image52.png"/><Relationship Id="rId24" Type="http://schemas.openxmlformats.org/officeDocument/2006/relationships/image" Target="../media/image51.jpeg"/><Relationship Id="rId23" Type="http://schemas.openxmlformats.org/officeDocument/2006/relationships/image" Target="../media/image50.png"/><Relationship Id="rId22" Type="http://schemas.openxmlformats.org/officeDocument/2006/relationships/image" Target="../media/image49.jpeg"/><Relationship Id="rId21" Type="http://schemas.openxmlformats.org/officeDocument/2006/relationships/image" Target="../media/image48.jpeg"/><Relationship Id="rId20" Type="http://schemas.openxmlformats.org/officeDocument/2006/relationships/image" Target="../media/image47.jpeg"/><Relationship Id="rId2" Type="http://schemas.openxmlformats.org/officeDocument/2006/relationships/image" Target="../media/image29.png"/><Relationship Id="rId19" Type="http://schemas.openxmlformats.org/officeDocument/2006/relationships/image" Target="../media/image46.jpeg"/><Relationship Id="rId18" Type="http://schemas.openxmlformats.org/officeDocument/2006/relationships/image" Target="../media/image45.png"/><Relationship Id="rId17" Type="http://schemas.openxmlformats.org/officeDocument/2006/relationships/image" Target="../media/image44.jpeg"/><Relationship Id="rId16" Type="http://schemas.openxmlformats.org/officeDocument/2006/relationships/image" Target="../media/image43.png"/><Relationship Id="rId15" Type="http://schemas.openxmlformats.org/officeDocument/2006/relationships/image" Target="../media/image42.jpeg"/><Relationship Id="rId14" Type="http://schemas.openxmlformats.org/officeDocument/2006/relationships/image" Target="../media/image41.png"/><Relationship Id="rId13" Type="http://schemas.openxmlformats.org/officeDocument/2006/relationships/image" Target="../media/image40.jpeg"/><Relationship Id="rId12" Type="http://schemas.openxmlformats.org/officeDocument/2006/relationships/image" Target="../media/image39.png"/><Relationship Id="rId11" Type="http://schemas.openxmlformats.org/officeDocument/2006/relationships/image" Target="../media/image38.jpeg"/><Relationship Id="rId10" Type="http://schemas.openxmlformats.org/officeDocument/2006/relationships/image" Target="../media/image37.jpeg"/><Relationship Id="rId1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image" Target="../media/image6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2476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5151" y="2403347"/>
            <a:ext cx="2860547" cy="1906524"/>
          </a:xfrm>
          <a:prstGeom prst="rect">
            <a:avLst/>
          </a:prstGeom>
        </p:spPr>
      </p:pic>
      <p:grpSp>
        <p:nvGrpSpPr>
          <p:cNvPr id="4" name="group 2"/>
          <p:cNvGrpSpPr/>
          <p:nvPr/>
        </p:nvGrpSpPr>
        <p:grpSpPr>
          <a:xfrm rot="21600000">
            <a:off x="2290762" y="1211897"/>
            <a:ext cx="4458970" cy="963930"/>
            <a:chOff x="0" y="0"/>
            <a:chExt cx="4458970" cy="963930"/>
          </a:xfrm>
        </p:grpSpPr>
        <p:pic>
          <p:nvPicPr>
            <p:cNvPr id="5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4458970" cy="963930"/>
            </a:xfrm>
            <a:prstGeom prst="rect">
              <a:avLst/>
            </a:prstGeom>
          </p:spPr>
        </p:pic>
        <p:sp>
          <p:nvSpPr>
            <p:cNvPr id="6" name="textbox 4"/>
            <p:cNvSpPr/>
            <p:nvPr/>
          </p:nvSpPr>
          <p:spPr>
            <a:xfrm>
              <a:off x="-12700" y="-12700"/>
              <a:ext cx="4485004" cy="98996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0000"/>
                </a:lnSpc>
              </a:pPr>
              <a:endParaRPr lang="en-US" altLang="en-US" sz="800" dirty="0"/>
            </a:p>
            <a:p>
              <a:pPr marL="1900555" algn="l" rtl="0" eaLnBrk="0">
                <a:lnSpc>
                  <a:spcPct val="80000"/>
                </a:lnSpc>
                <a:spcBef>
                  <a:spcPts val="5"/>
                </a:spcBef>
              </a:pPr>
              <a:r>
                <a:rPr sz="2700" b="1" spc="-100" dirty="0">
                  <a:solidFill>
                    <a:srgbClr val="F79646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GO</a:t>
              </a:r>
              <a:r>
                <a:rPr sz="2700" b="1" spc="-80" dirty="0">
                  <a:solidFill>
                    <a:srgbClr val="F79646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B</a:t>
              </a:r>
              <a:endParaRPr lang="en-US" altLang="en-US" sz="2700" dirty="0"/>
            </a:p>
            <a:p>
              <a:pPr marL="694690" algn="l" rtl="0" eaLnBrk="0">
                <a:lnSpc>
                  <a:spcPts val="3400"/>
                </a:lnSpc>
              </a:pPr>
              <a:r>
                <a:rPr sz="2700" b="1" spc="-50" dirty="0">
                  <a:solidFill>
                    <a:srgbClr val="F79646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LED</a:t>
              </a:r>
              <a:r>
                <a:rPr sz="2700" spc="-50" dirty="0">
                  <a:solidFill>
                    <a:srgbClr val="F79646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</a:t>
              </a:r>
              <a:r>
                <a:rPr sz="2700" b="1" spc="-50" dirty="0">
                  <a:solidFill>
                    <a:srgbClr val="F79646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Digital</a:t>
              </a:r>
              <a:r>
                <a:rPr sz="2700" spc="-50" dirty="0">
                  <a:solidFill>
                    <a:srgbClr val="F79646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</a:t>
              </a:r>
              <a:r>
                <a:rPr sz="2700" b="1" spc="-50" dirty="0">
                  <a:solidFill>
                    <a:srgbClr val="F79646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Signage</a:t>
              </a:r>
              <a:endParaRPr lang="en-US" altLang="en-US" sz="2700" dirty="0"/>
            </a:p>
          </p:txBody>
        </p:sp>
      </p:grpSp>
      <p:sp>
        <p:nvSpPr>
          <p:cNvPr id="7" name="path"/>
          <p:cNvSpPr/>
          <p:nvPr/>
        </p:nvSpPr>
        <p:spPr>
          <a:xfrm>
            <a:off x="2980944" y="2631947"/>
            <a:ext cx="4460747" cy="79248"/>
          </a:xfrm>
          <a:custGeom>
            <a:avLst/>
            <a:gdLst/>
            <a:ahLst/>
            <a:cxnLst/>
            <a:rect l="0" t="0" r="0" b="0"/>
            <a:pathLst>
              <a:path w="7024" h="124">
                <a:moveTo>
                  <a:pt x="4343" y="74"/>
                </a:moveTo>
                <a:lnTo>
                  <a:pt x="4351" y="74"/>
                </a:lnTo>
                <a:lnTo>
                  <a:pt x="4351" y="124"/>
                </a:lnTo>
                <a:lnTo>
                  <a:pt x="4343" y="124"/>
                </a:lnTo>
                <a:lnTo>
                  <a:pt x="4343" y="74"/>
                </a:lnTo>
                <a:close/>
              </a:path>
              <a:path w="7024" h="124">
                <a:moveTo>
                  <a:pt x="4343" y="74"/>
                </a:moveTo>
                <a:lnTo>
                  <a:pt x="4351" y="74"/>
                </a:lnTo>
                <a:lnTo>
                  <a:pt x="4351" y="124"/>
                </a:lnTo>
                <a:lnTo>
                  <a:pt x="4343" y="124"/>
                </a:lnTo>
                <a:lnTo>
                  <a:pt x="4343" y="74"/>
                </a:lnTo>
                <a:close/>
              </a:path>
              <a:path w="7024" h="124">
                <a:moveTo>
                  <a:pt x="4442" y="74"/>
                </a:moveTo>
                <a:lnTo>
                  <a:pt x="4449" y="74"/>
                </a:lnTo>
                <a:lnTo>
                  <a:pt x="4449" y="124"/>
                </a:lnTo>
                <a:lnTo>
                  <a:pt x="4442" y="124"/>
                </a:lnTo>
                <a:lnTo>
                  <a:pt x="4442" y="74"/>
                </a:lnTo>
                <a:close/>
              </a:path>
              <a:path w="7024" h="124">
                <a:moveTo>
                  <a:pt x="4442" y="74"/>
                </a:moveTo>
                <a:lnTo>
                  <a:pt x="4449" y="74"/>
                </a:lnTo>
                <a:lnTo>
                  <a:pt x="4449" y="124"/>
                </a:lnTo>
                <a:lnTo>
                  <a:pt x="4442" y="124"/>
                </a:lnTo>
                <a:lnTo>
                  <a:pt x="4442" y="74"/>
                </a:lnTo>
                <a:close/>
              </a:path>
              <a:path w="7024" h="124">
                <a:moveTo>
                  <a:pt x="4540" y="74"/>
                </a:moveTo>
                <a:lnTo>
                  <a:pt x="4547" y="74"/>
                </a:lnTo>
                <a:lnTo>
                  <a:pt x="4547" y="124"/>
                </a:lnTo>
                <a:lnTo>
                  <a:pt x="4540" y="124"/>
                </a:lnTo>
                <a:lnTo>
                  <a:pt x="4540" y="74"/>
                </a:lnTo>
                <a:close/>
              </a:path>
              <a:path w="7024" h="124">
                <a:moveTo>
                  <a:pt x="4540" y="74"/>
                </a:moveTo>
                <a:lnTo>
                  <a:pt x="4547" y="74"/>
                </a:lnTo>
                <a:lnTo>
                  <a:pt x="4547" y="124"/>
                </a:lnTo>
                <a:lnTo>
                  <a:pt x="4540" y="124"/>
                </a:lnTo>
                <a:lnTo>
                  <a:pt x="4540" y="74"/>
                </a:lnTo>
                <a:close/>
              </a:path>
              <a:path w="7024" h="124">
                <a:moveTo>
                  <a:pt x="4639" y="0"/>
                </a:moveTo>
                <a:lnTo>
                  <a:pt x="4646" y="0"/>
                </a:lnTo>
                <a:lnTo>
                  <a:pt x="4646" y="124"/>
                </a:lnTo>
                <a:lnTo>
                  <a:pt x="4639" y="124"/>
                </a:lnTo>
                <a:lnTo>
                  <a:pt x="4639" y="0"/>
                </a:lnTo>
                <a:close/>
              </a:path>
              <a:path w="7024" h="124">
                <a:moveTo>
                  <a:pt x="4639" y="0"/>
                </a:moveTo>
                <a:lnTo>
                  <a:pt x="4646" y="0"/>
                </a:lnTo>
                <a:lnTo>
                  <a:pt x="4646" y="124"/>
                </a:lnTo>
                <a:lnTo>
                  <a:pt x="4639" y="124"/>
                </a:lnTo>
                <a:lnTo>
                  <a:pt x="4639" y="0"/>
                </a:lnTo>
                <a:close/>
              </a:path>
              <a:path w="7024" h="124">
                <a:moveTo>
                  <a:pt x="4737" y="74"/>
                </a:moveTo>
                <a:lnTo>
                  <a:pt x="4744" y="74"/>
                </a:lnTo>
                <a:lnTo>
                  <a:pt x="4744" y="124"/>
                </a:lnTo>
                <a:lnTo>
                  <a:pt x="4737" y="124"/>
                </a:lnTo>
                <a:lnTo>
                  <a:pt x="4737" y="74"/>
                </a:lnTo>
                <a:close/>
              </a:path>
              <a:path w="7024" h="124">
                <a:moveTo>
                  <a:pt x="4737" y="74"/>
                </a:moveTo>
                <a:lnTo>
                  <a:pt x="4744" y="74"/>
                </a:lnTo>
                <a:lnTo>
                  <a:pt x="4744" y="124"/>
                </a:lnTo>
                <a:lnTo>
                  <a:pt x="4737" y="124"/>
                </a:lnTo>
                <a:lnTo>
                  <a:pt x="4737" y="74"/>
                </a:lnTo>
                <a:close/>
              </a:path>
              <a:path w="7024" h="124">
                <a:moveTo>
                  <a:pt x="4840" y="74"/>
                </a:moveTo>
                <a:lnTo>
                  <a:pt x="4843" y="74"/>
                </a:lnTo>
                <a:lnTo>
                  <a:pt x="4843" y="124"/>
                </a:lnTo>
                <a:lnTo>
                  <a:pt x="4840" y="124"/>
                </a:lnTo>
                <a:lnTo>
                  <a:pt x="4840" y="74"/>
                </a:lnTo>
                <a:close/>
              </a:path>
              <a:path w="7024" h="124">
                <a:moveTo>
                  <a:pt x="4840" y="74"/>
                </a:moveTo>
                <a:lnTo>
                  <a:pt x="4843" y="74"/>
                </a:lnTo>
                <a:lnTo>
                  <a:pt x="4843" y="124"/>
                </a:lnTo>
                <a:lnTo>
                  <a:pt x="4840" y="124"/>
                </a:lnTo>
                <a:lnTo>
                  <a:pt x="4840" y="74"/>
                </a:lnTo>
                <a:close/>
              </a:path>
              <a:path w="7024" h="124">
                <a:moveTo>
                  <a:pt x="4939" y="74"/>
                </a:moveTo>
                <a:lnTo>
                  <a:pt x="4946" y="74"/>
                </a:lnTo>
                <a:lnTo>
                  <a:pt x="4946" y="124"/>
                </a:lnTo>
                <a:lnTo>
                  <a:pt x="4939" y="124"/>
                </a:lnTo>
                <a:lnTo>
                  <a:pt x="4939" y="74"/>
                </a:lnTo>
                <a:close/>
              </a:path>
              <a:path w="7024" h="124">
                <a:moveTo>
                  <a:pt x="4939" y="74"/>
                </a:moveTo>
                <a:lnTo>
                  <a:pt x="4946" y="74"/>
                </a:lnTo>
                <a:lnTo>
                  <a:pt x="4946" y="124"/>
                </a:lnTo>
                <a:lnTo>
                  <a:pt x="4939" y="124"/>
                </a:lnTo>
                <a:lnTo>
                  <a:pt x="4939" y="74"/>
                </a:lnTo>
                <a:close/>
              </a:path>
              <a:path w="7024" h="124">
                <a:moveTo>
                  <a:pt x="5035" y="0"/>
                </a:moveTo>
                <a:lnTo>
                  <a:pt x="5044" y="0"/>
                </a:lnTo>
                <a:lnTo>
                  <a:pt x="5044" y="124"/>
                </a:lnTo>
                <a:lnTo>
                  <a:pt x="5035" y="124"/>
                </a:lnTo>
                <a:lnTo>
                  <a:pt x="5035" y="0"/>
                </a:lnTo>
                <a:close/>
              </a:path>
              <a:path w="7024" h="124">
                <a:moveTo>
                  <a:pt x="5035" y="0"/>
                </a:moveTo>
                <a:lnTo>
                  <a:pt x="5044" y="0"/>
                </a:lnTo>
                <a:lnTo>
                  <a:pt x="5044" y="124"/>
                </a:lnTo>
                <a:lnTo>
                  <a:pt x="5035" y="124"/>
                </a:lnTo>
                <a:lnTo>
                  <a:pt x="5035" y="0"/>
                </a:lnTo>
                <a:close/>
              </a:path>
              <a:path w="7024" h="124">
                <a:moveTo>
                  <a:pt x="5135" y="74"/>
                </a:moveTo>
                <a:lnTo>
                  <a:pt x="5143" y="74"/>
                </a:lnTo>
                <a:lnTo>
                  <a:pt x="5143" y="124"/>
                </a:lnTo>
                <a:lnTo>
                  <a:pt x="5135" y="124"/>
                </a:lnTo>
                <a:lnTo>
                  <a:pt x="5135" y="74"/>
                </a:lnTo>
                <a:close/>
              </a:path>
              <a:path w="7024" h="124">
                <a:moveTo>
                  <a:pt x="5135" y="74"/>
                </a:moveTo>
                <a:lnTo>
                  <a:pt x="5143" y="74"/>
                </a:lnTo>
                <a:lnTo>
                  <a:pt x="5143" y="124"/>
                </a:lnTo>
                <a:lnTo>
                  <a:pt x="5135" y="124"/>
                </a:lnTo>
                <a:lnTo>
                  <a:pt x="5135" y="74"/>
                </a:lnTo>
                <a:close/>
              </a:path>
              <a:path w="7024" h="124">
                <a:moveTo>
                  <a:pt x="5234" y="74"/>
                </a:moveTo>
                <a:lnTo>
                  <a:pt x="5241" y="74"/>
                </a:lnTo>
                <a:lnTo>
                  <a:pt x="5241" y="124"/>
                </a:lnTo>
                <a:lnTo>
                  <a:pt x="5234" y="124"/>
                </a:lnTo>
                <a:lnTo>
                  <a:pt x="5234" y="74"/>
                </a:lnTo>
                <a:close/>
              </a:path>
              <a:path w="7024" h="124">
                <a:moveTo>
                  <a:pt x="5234" y="74"/>
                </a:moveTo>
                <a:lnTo>
                  <a:pt x="5241" y="74"/>
                </a:lnTo>
                <a:lnTo>
                  <a:pt x="5241" y="124"/>
                </a:lnTo>
                <a:lnTo>
                  <a:pt x="5234" y="124"/>
                </a:lnTo>
                <a:lnTo>
                  <a:pt x="5234" y="74"/>
                </a:lnTo>
                <a:close/>
              </a:path>
              <a:path w="7024" h="124">
                <a:moveTo>
                  <a:pt x="5332" y="74"/>
                </a:moveTo>
                <a:lnTo>
                  <a:pt x="5339" y="74"/>
                </a:lnTo>
                <a:lnTo>
                  <a:pt x="5339" y="124"/>
                </a:lnTo>
                <a:lnTo>
                  <a:pt x="5332" y="124"/>
                </a:lnTo>
                <a:lnTo>
                  <a:pt x="5332" y="74"/>
                </a:lnTo>
                <a:close/>
              </a:path>
              <a:path w="7024" h="124">
                <a:moveTo>
                  <a:pt x="5332" y="74"/>
                </a:moveTo>
                <a:lnTo>
                  <a:pt x="5339" y="74"/>
                </a:lnTo>
                <a:lnTo>
                  <a:pt x="5339" y="124"/>
                </a:lnTo>
                <a:lnTo>
                  <a:pt x="5332" y="124"/>
                </a:lnTo>
                <a:lnTo>
                  <a:pt x="5332" y="74"/>
                </a:lnTo>
                <a:close/>
              </a:path>
              <a:path w="7024" h="124">
                <a:moveTo>
                  <a:pt x="5433" y="0"/>
                </a:moveTo>
                <a:lnTo>
                  <a:pt x="5438" y="0"/>
                </a:lnTo>
                <a:lnTo>
                  <a:pt x="5438" y="124"/>
                </a:lnTo>
                <a:lnTo>
                  <a:pt x="5433" y="124"/>
                </a:lnTo>
                <a:lnTo>
                  <a:pt x="5433" y="0"/>
                </a:lnTo>
                <a:close/>
              </a:path>
              <a:path w="7024" h="124">
                <a:moveTo>
                  <a:pt x="5433" y="0"/>
                </a:moveTo>
                <a:lnTo>
                  <a:pt x="5438" y="0"/>
                </a:lnTo>
                <a:lnTo>
                  <a:pt x="5438" y="124"/>
                </a:lnTo>
                <a:lnTo>
                  <a:pt x="5433" y="124"/>
                </a:lnTo>
                <a:lnTo>
                  <a:pt x="5433" y="0"/>
                </a:lnTo>
                <a:close/>
              </a:path>
              <a:path w="7024" h="124">
                <a:moveTo>
                  <a:pt x="5531" y="74"/>
                </a:moveTo>
                <a:lnTo>
                  <a:pt x="5539" y="74"/>
                </a:lnTo>
                <a:lnTo>
                  <a:pt x="5539" y="124"/>
                </a:lnTo>
                <a:lnTo>
                  <a:pt x="5531" y="124"/>
                </a:lnTo>
                <a:lnTo>
                  <a:pt x="5531" y="74"/>
                </a:lnTo>
                <a:close/>
              </a:path>
              <a:path w="7024" h="124">
                <a:moveTo>
                  <a:pt x="5531" y="74"/>
                </a:moveTo>
                <a:lnTo>
                  <a:pt x="5539" y="74"/>
                </a:lnTo>
                <a:lnTo>
                  <a:pt x="5539" y="124"/>
                </a:lnTo>
                <a:lnTo>
                  <a:pt x="5531" y="124"/>
                </a:lnTo>
                <a:lnTo>
                  <a:pt x="5531" y="74"/>
                </a:lnTo>
                <a:close/>
              </a:path>
              <a:path w="7024" h="124">
                <a:moveTo>
                  <a:pt x="5630" y="74"/>
                </a:moveTo>
                <a:lnTo>
                  <a:pt x="5637" y="74"/>
                </a:lnTo>
                <a:lnTo>
                  <a:pt x="5637" y="124"/>
                </a:lnTo>
                <a:lnTo>
                  <a:pt x="5630" y="124"/>
                </a:lnTo>
                <a:lnTo>
                  <a:pt x="5630" y="74"/>
                </a:lnTo>
                <a:close/>
              </a:path>
              <a:path w="7024" h="124">
                <a:moveTo>
                  <a:pt x="5630" y="74"/>
                </a:moveTo>
                <a:lnTo>
                  <a:pt x="5637" y="74"/>
                </a:lnTo>
                <a:lnTo>
                  <a:pt x="5637" y="124"/>
                </a:lnTo>
                <a:lnTo>
                  <a:pt x="5630" y="124"/>
                </a:lnTo>
                <a:lnTo>
                  <a:pt x="5630" y="74"/>
                </a:lnTo>
                <a:close/>
              </a:path>
              <a:path w="7024" h="124">
                <a:moveTo>
                  <a:pt x="5728" y="74"/>
                </a:moveTo>
                <a:lnTo>
                  <a:pt x="5735" y="74"/>
                </a:lnTo>
                <a:lnTo>
                  <a:pt x="5735" y="124"/>
                </a:lnTo>
                <a:lnTo>
                  <a:pt x="5728" y="124"/>
                </a:lnTo>
                <a:lnTo>
                  <a:pt x="5728" y="74"/>
                </a:lnTo>
                <a:close/>
              </a:path>
              <a:path w="7024" h="124">
                <a:moveTo>
                  <a:pt x="5728" y="74"/>
                </a:moveTo>
                <a:lnTo>
                  <a:pt x="5735" y="74"/>
                </a:lnTo>
                <a:lnTo>
                  <a:pt x="5735" y="124"/>
                </a:lnTo>
                <a:lnTo>
                  <a:pt x="5728" y="124"/>
                </a:lnTo>
                <a:lnTo>
                  <a:pt x="5728" y="74"/>
                </a:lnTo>
                <a:close/>
              </a:path>
              <a:path w="7024" h="124">
                <a:moveTo>
                  <a:pt x="5827" y="0"/>
                </a:moveTo>
                <a:lnTo>
                  <a:pt x="5836" y="0"/>
                </a:lnTo>
                <a:lnTo>
                  <a:pt x="5836" y="124"/>
                </a:lnTo>
                <a:lnTo>
                  <a:pt x="5827" y="124"/>
                </a:lnTo>
                <a:lnTo>
                  <a:pt x="5827" y="0"/>
                </a:lnTo>
                <a:close/>
              </a:path>
              <a:path w="7024" h="124">
                <a:moveTo>
                  <a:pt x="5827" y="0"/>
                </a:moveTo>
                <a:lnTo>
                  <a:pt x="5836" y="0"/>
                </a:lnTo>
                <a:lnTo>
                  <a:pt x="5836" y="124"/>
                </a:lnTo>
                <a:lnTo>
                  <a:pt x="5827" y="124"/>
                </a:lnTo>
                <a:lnTo>
                  <a:pt x="5827" y="0"/>
                </a:lnTo>
                <a:close/>
              </a:path>
              <a:path w="7024" h="124">
                <a:moveTo>
                  <a:pt x="5927" y="74"/>
                </a:moveTo>
                <a:lnTo>
                  <a:pt x="5935" y="74"/>
                </a:lnTo>
                <a:lnTo>
                  <a:pt x="5935" y="124"/>
                </a:lnTo>
                <a:lnTo>
                  <a:pt x="5927" y="124"/>
                </a:lnTo>
                <a:lnTo>
                  <a:pt x="5927" y="74"/>
                </a:lnTo>
                <a:close/>
              </a:path>
              <a:path w="7024" h="124">
                <a:moveTo>
                  <a:pt x="5927" y="74"/>
                </a:moveTo>
                <a:lnTo>
                  <a:pt x="5935" y="74"/>
                </a:lnTo>
                <a:lnTo>
                  <a:pt x="5935" y="124"/>
                </a:lnTo>
                <a:lnTo>
                  <a:pt x="5927" y="124"/>
                </a:lnTo>
                <a:lnTo>
                  <a:pt x="5927" y="74"/>
                </a:lnTo>
                <a:close/>
              </a:path>
              <a:path w="7024" h="124">
                <a:moveTo>
                  <a:pt x="6028" y="74"/>
                </a:moveTo>
                <a:lnTo>
                  <a:pt x="6033" y="74"/>
                </a:lnTo>
                <a:lnTo>
                  <a:pt x="6033" y="124"/>
                </a:lnTo>
                <a:lnTo>
                  <a:pt x="6028" y="124"/>
                </a:lnTo>
                <a:lnTo>
                  <a:pt x="6028" y="74"/>
                </a:lnTo>
                <a:close/>
              </a:path>
              <a:path w="7024" h="124">
                <a:moveTo>
                  <a:pt x="6028" y="74"/>
                </a:moveTo>
                <a:lnTo>
                  <a:pt x="6033" y="74"/>
                </a:lnTo>
                <a:lnTo>
                  <a:pt x="6033" y="124"/>
                </a:lnTo>
                <a:lnTo>
                  <a:pt x="6028" y="124"/>
                </a:lnTo>
                <a:lnTo>
                  <a:pt x="6028" y="74"/>
                </a:lnTo>
                <a:close/>
              </a:path>
              <a:path w="7024" h="124">
                <a:moveTo>
                  <a:pt x="6127" y="74"/>
                </a:moveTo>
                <a:lnTo>
                  <a:pt x="6134" y="74"/>
                </a:lnTo>
                <a:lnTo>
                  <a:pt x="6134" y="124"/>
                </a:lnTo>
                <a:lnTo>
                  <a:pt x="6127" y="124"/>
                </a:lnTo>
                <a:lnTo>
                  <a:pt x="6127" y="74"/>
                </a:lnTo>
                <a:close/>
              </a:path>
              <a:path w="7024" h="124">
                <a:moveTo>
                  <a:pt x="6127" y="74"/>
                </a:moveTo>
                <a:lnTo>
                  <a:pt x="6134" y="74"/>
                </a:lnTo>
                <a:lnTo>
                  <a:pt x="6134" y="124"/>
                </a:lnTo>
                <a:lnTo>
                  <a:pt x="6127" y="124"/>
                </a:lnTo>
                <a:lnTo>
                  <a:pt x="6127" y="74"/>
                </a:lnTo>
                <a:close/>
              </a:path>
              <a:path w="7024" h="124">
                <a:moveTo>
                  <a:pt x="6225" y="0"/>
                </a:moveTo>
                <a:lnTo>
                  <a:pt x="6232" y="0"/>
                </a:lnTo>
                <a:lnTo>
                  <a:pt x="6232" y="124"/>
                </a:lnTo>
                <a:lnTo>
                  <a:pt x="6225" y="124"/>
                </a:lnTo>
                <a:lnTo>
                  <a:pt x="6225" y="0"/>
                </a:lnTo>
                <a:close/>
              </a:path>
              <a:path w="7024" h="124">
                <a:moveTo>
                  <a:pt x="6225" y="0"/>
                </a:moveTo>
                <a:lnTo>
                  <a:pt x="6232" y="0"/>
                </a:lnTo>
                <a:lnTo>
                  <a:pt x="6232" y="124"/>
                </a:lnTo>
                <a:lnTo>
                  <a:pt x="6225" y="124"/>
                </a:lnTo>
                <a:lnTo>
                  <a:pt x="6225" y="0"/>
                </a:lnTo>
                <a:close/>
              </a:path>
              <a:path w="7024" h="124">
                <a:moveTo>
                  <a:pt x="6324" y="74"/>
                </a:moveTo>
                <a:lnTo>
                  <a:pt x="6331" y="74"/>
                </a:lnTo>
                <a:lnTo>
                  <a:pt x="6331" y="124"/>
                </a:lnTo>
                <a:lnTo>
                  <a:pt x="6324" y="124"/>
                </a:lnTo>
                <a:lnTo>
                  <a:pt x="6324" y="74"/>
                </a:lnTo>
                <a:close/>
              </a:path>
              <a:path w="7024" h="124">
                <a:moveTo>
                  <a:pt x="6324" y="74"/>
                </a:moveTo>
                <a:lnTo>
                  <a:pt x="6331" y="74"/>
                </a:lnTo>
                <a:lnTo>
                  <a:pt x="6331" y="124"/>
                </a:lnTo>
                <a:lnTo>
                  <a:pt x="6324" y="124"/>
                </a:lnTo>
                <a:lnTo>
                  <a:pt x="6324" y="74"/>
                </a:lnTo>
                <a:close/>
              </a:path>
              <a:path w="7024" h="124">
                <a:moveTo>
                  <a:pt x="6422" y="74"/>
                </a:moveTo>
                <a:lnTo>
                  <a:pt x="6429" y="74"/>
                </a:lnTo>
                <a:lnTo>
                  <a:pt x="6429" y="124"/>
                </a:lnTo>
                <a:lnTo>
                  <a:pt x="6422" y="124"/>
                </a:lnTo>
                <a:lnTo>
                  <a:pt x="6422" y="74"/>
                </a:lnTo>
                <a:close/>
              </a:path>
              <a:path w="7024" h="124">
                <a:moveTo>
                  <a:pt x="6422" y="74"/>
                </a:moveTo>
                <a:lnTo>
                  <a:pt x="6429" y="74"/>
                </a:lnTo>
                <a:lnTo>
                  <a:pt x="6429" y="124"/>
                </a:lnTo>
                <a:lnTo>
                  <a:pt x="6422" y="124"/>
                </a:lnTo>
                <a:lnTo>
                  <a:pt x="6422" y="74"/>
                </a:lnTo>
                <a:close/>
              </a:path>
              <a:path w="7024" h="124">
                <a:moveTo>
                  <a:pt x="6520" y="74"/>
                </a:moveTo>
                <a:lnTo>
                  <a:pt x="6527" y="74"/>
                </a:lnTo>
                <a:lnTo>
                  <a:pt x="6527" y="124"/>
                </a:lnTo>
                <a:lnTo>
                  <a:pt x="6520" y="124"/>
                </a:lnTo>
                <a:lnTo>
                  <a:pt x="6520" y="74"/>
                </a:lnTo>
                <a:close/>
              </a:path>
              <a:path w="7024" h="124">
                <a:moveTo>
                  <a:pt x="6520" y="74"/>
                </a:moveTo>
                <a:lnTo>
                  <a:pt x="6527" y="74"/>
                </a:lnTo>
                <a:lnTo>
                  <a:pt x="6527" y="124"/>
                </a:lnTo>
                <a:lnTo>
                  <a:pt x="6520" y="124"/>
                </a:lnTo>
                <a:lnTo>
                  <a:pt x="6520" y="74"/>
                </a:lnTo>
                <a:close/>
              </a:path>
              <a:path w="7024" h="124">
                <a:moveTo>
                  <a:pt x="6621" y="0"/>
                </a:moveTo>
                <a:lnTo>
                  <a:pt x="6626" y="0"/>
                </a:lnTo>
                <a:lnTo>
                  <a:pt x="6626" y="124"/>
                </a:lnTo>
                <a:lnTo>
                  <a:pt x="6621" y="124"/>
                </a:lnTo>
                <a:lnTo>
                  <a:pt x="6621" y="0"/>
                </a:lnTo>
                <a:close/>
              </a:path>
              <a:path w="7024" h="124">
                <a:moveTo>
                  <a:pt x="6621" y="0"/>
                </a:moveTo>
                <a:lnTo>
                  <a:pt x="6626" y="0"/>
                </a:lnTo>
                <a:lnTo>
                  <a:pt x="6626" y="124"/>
                </a:lnTo>
                <a:lnTo>
                  <a:pt x="6621" y="124"/>
                </a:lnTo>
                <a:lnTo>
                  <a:pt x="6621" y="0"/>
                </a:lnTo>
                <a:close/>
              </a:path>
              <a:path w="7024" h="124">
                <a:moveTo>
                  <a:pt x="6720" y="74"/>
                </a:moveTo>
                <a:lnTo>
                  <a:pt x="6729" y="74"/>
                </a:lnTo>
                <a:lnTo>
                  <a:pt x="6729" y="124"/>
                </a:lnTo>
                <a:lnTo>
                  <a:pt x="6720" y="124"/>
                </a:lnTo>
                <a:lnTo>
                  <a:pt x="6720" y="74"/>
                </a:lnTo>
                <a:close/>
              </a:path>
              <a:path w="7024" h="124">
                <a:moveTo>
                  <a:pt x="6720" y="74"/>
                </a:moveTo>
                <a:lnTo>
                  <a:pt x="6729" y="74"/>
                </a:lnTo>
                <a:lnTo>
                  <a:pt x="6729" y="124"/>
                </a:lnTo>
                <a:lnTo>
                  <a:pt x="6720" y="124"/>
                </a:lnTo>
                <a:lnTo>
                  <a:pt x="6720" y="74"/>
                </a:lnTo>
                <a:close/>
              </a:path>
              <a:path w="7024" h="124">
                <a:moveTo>
                  <a:pt x="6820" y="74"/>
                </a:moveTo>
                <a:lnTo>
                  <a:pt x="6827" y="74"/>
                </a:lnTo>
                <a:lnTo>
                  <a:pt x="6827" y="124"/>
                </a:lnTo>
                <a:lnTo>
                  <a:pt x="6820" y="124"/>
                </a:lnTo>
                <a:lnTo>
                  <a:pt x="6820" y="74"/>
                </a:lnTo>
                <a:close/>
              </a:path>
              <a:path w="7024" h="124">
                <a:moveTo>
                  <a:pt x="6820" y="74"/>
                </a:moveTo>
                <a:lnTo>
                  <a:pt x="6827" y="74"/>
                </a:lnTo>
                <a:lnTo>
                  <a:pt x="6827" y="124"/>
                </a:lnTo>
                <a:lnTo>
                  <a:pt x="6820" y="124"/>
                </a:lnTo>
                <a:lnTo>
                  <a:pt x="6820" y="74"/>
                </a:lnTo>
                <a:close/>
              </a:path>
              <a:path w="7024" h="124">
                <a:moveTo>
                  <a:pt x="6916" y="74"/>
                </a:moveTo>
                <a:lnTo>
                  <a:pt x="6923" y="74"/>
                </a:lnTo>
                <a:lnTo>
                  <a:pt x="6923" y="124"/>
                </a:lnTo>
                <a:lnTo>
                  <a:pt x="6916" y="124"/>
                </a:lnTo>
                <a:lnTo>
                  <a:pt x="6916" y="74"/>
                </a:lnTo>
                <a:close/>
              </a:path>
              <a:path w="7024" h="124">
                <a:moveTo>
                  <a:pt x="6916" y="74"/>
                </a:moveTo>
                <a:lnTo>
                  <a:pt x="6923" y="74"/>
                </a:lnTo>
                <a:lnTo>
                  <a:pt x="6923" y="124"/>
                </a:lnTo>
                <a:lnTo>
                  <a:pt x="6916" y="124"/>
                </a:lnTo>
                <a:lnTo>
                  <a:pt x="6916" y="74"/>
                </a:lnTo>
                <a:close/>
              </a:path>
              <a:path w="7024" h="124">
                <a:moveTo>
                  <a:pt x="7017" y="0"/>
                </a:moveTo>
                <a:lnTo>
                  <a:pt x="7024" y="0"/>
                </a:lnTo>
                <a:lnTo>
                  <a:pt x="7024" y="124"/>
                </a:lnTo>
                <a:lnTo>
                  <a:pt x="7017" y="124"/>
                </a:lnTo>
                <a:lnTo>
                  <a:pt x="7017" y="0"/>
                </a:lnTo>
                <a:close/>
              </a:path>
              <a:path w="7024" h="124">
                <a:moveTo>
                  <a:pt x="7017" y="0"/>
                </a:moveTo>
                <a:lnTo>
                  <a:pt x="7024" y="0"/>
                </a:lnTo>
                <a:lnTo>
                  <a:pt x="7024" y="124"/>
                </a:lnTo>
                <a:lnTo>
                  <a:pt x="7017" y="124"/>
                </a:lnTo>
                <a:lnTo>
                  <a:pt x="7017" y="0"/>
                </a:lnTo>
                <a:close/>
              </a:path>
              <a:path w="7024" h="124">
                <a:moveTo>
                  <a:pt x="1576" y="74"/>
                </a:moveTo>
                <a:lnTo>
                  <a:pt x="1583" y="74"/>
                </a:lnTo>
                <a:lnTo>
                  <a:pt x="1583" y="124"/>
                </a:lnTo>
                <a:lnTo>
                  <a:pt x="1576" y="124"/>
                </a:lnTo>
                <a:lnTo>
                  <a:pt x="1576" y="74"/>
                </a:lnTo>
                <a:close/>
              </a:path>
              <a:path w="7024" h="124">
                <a:moveTo>
                  <a:pt x="1576" y="74"/>
                </a:moveTo>
                <a:lnTo>
                  <a:pt x="1583" y="74"/>
                </a:lnTo>
                <a:lnTo>
                  <a:pt x="1583" y="124"/>
                </a:lnTo>
                <a:lnTo>
                  <a:pt x="1576" y="124"/>
                </a:lnTo>
                <a:lnTo>
                  <a:pt x="1576" y="74"/>
                </a:lnTo>
                <a:close/>
              </a:path>
              <a:path w="7024" h="124">
                <a:moveTo>
                  <a:pt x="1677" y="74"/>
                </a:moveTo>
                <a:lnTo>
                  <a:pt x="1684" y="74"/>
                </a:lnTo>
                <a:lnTo>
                  <a:pt x="1684" y="124"/>
                </a:lnTo>
                <a:lnTo>
                  <a:pt x="1677" y="124"/>
                </a:lnTo>
                <a:lnTo>
                  <a:pt x="1677" y="74"/>
                </a:lnTo>
                <a:close/>
              </a:path>
              <a:path w="7024" h="124">
                <a:moveTo>
                  <a:pt x="1677" y="74"/>
                </a:moveTo>
                <a:lnTo>
                  <a:pt x="1684" y="74"/>
                </a:lnTo>
                <a:lnTo>
                  <a:pt x="1684" y="124"/>
                </a:lnTo>
                <a:lnTo>
                  <a:pt x="1677" y="124"/>
                </a:lnTo>
                <a:lnTo>
                  <a:pt x="1677" y="74"/>
                </a:lnTo>
                <a:close/>
              </a:path>
              <a:path w="7024" h="124">
                <a:moveTo>
                  <a:pt x="1775" y="74"/>
                </a:moveTo>
                <a:lnTo>
                  <a:pt x="1783" y="74"/>
                </a:lnTo>
                <a:lnTo>
                  <a:pt x="1783" y="124"/>
                </a:lnTo>
                <a:lnTo>
                  <a:pt x="1775" y="124"/>
                </a:lnTo>
                <a:lnTo>
                  <a:pt x="1775" y="74"/>
                </a:lnTo>
                <a:close/>
              </a:path>
              <a:path w="7024" h="124">
                <a:moveTo>
                  <a:pt x="1775" y="74"/>
                </a:moveTo>
                <a:lnTo>
                  <a:pt x="1783" y="74"/>
                </a:lnTo>
                <a:lnTo>
                  <a:pt x="1783" y="124"/>
                </a:lnTo>
                <a:lnTo>
                  <a:pt x="1775" y="124"/>
                </a:lnTo>
                <a:lnTo>
                  <a:pt x="1775" y="74"/>
                </a:lnTo>
                <a:close/>
              </a:path>
              <a:path w="7024" h="124">
                <a:moveTo>
                  <a:pt x="1871" y="0"/>
                </a:moveTo>
                <a:lnTo>
                  <a:pt x="1881" y="0"/>
                </a:lnTo>
                <a:lnTo>
                  <a:pt x="1881" y="124"/>
                </a:lnTo>
                <a:lnTo>
                  <a:pt x="1871" y="124"/>
                </a:lnTo>
                <a:lnTo>
                  <a:pt x="1871" y="0"/>
                </a:lnTo>
                <a:close/>
              </a:path>
              <a:path w="7024" h="124">
                <a:moveTo>
                  <a:pt x="1871" y="0"/>
                </a:moveTo>
                <a:lnTo>
                  <a:pt x="1881" y="0"/>
                </a:lnTo>
                <a:lnTo>
                  <a:pt x="1881" y="124"/>
                </a:lnTo>
                <a:lnTo>
                  <a:pt x="1871" y="124"/>
                </a:lnTo>
                <a:lnTo>
                  <a:pt x="1871" y="0"/>
                </a:lnTo>
                <a:close/>
              </a:path>
              <a:path w="7024" h="124">
                <a:moveTo>
                  <a:pt x="1972" y="74"/>
                </a:moveTo>
                <a:lnTo>
                  <a:pt x="1979" y="74"/>
                </a:lnTo>
                <a:lnTo>
                  <a:pt x="1979" y="124"/>
                </a:lnTo>
                <a:lnTo>
                  <a:pt x="1972" y="124"/>
                </a:lnTo>
                <a:lnTo>
                  <a:pt x="1972" y="74"/>
                </a:lnTo>
                <a:close/>
              </a:path>
              <a:path w="7024" h="124">
                <a:moveTo>
                  <a:pt x="1972" y="74"/>
                </a:moveTo>
                <a:lnTo>
                  <a:pt x="1979" y="74"/>
                </a:lnTo>
                <a:lnTo>
                  <a:pt x="1979" y="124"/>
                </a:lnTo>
                <a:lnTo>
                  <a:pt x="1972" y="124"/>
                </a:lnTo>
                <a:lnTo>
                  <a:pt x="1972" y="74"/>
                </a:lnTo>
                <a:close/>
              </a:path>
              <a:path w="7024" h="124">
                <a:moveTo>
                  <a:pt x="2073" y="74"/>
                </a:moveTo>
                <a:lnTo>
                  <a:pt x="2078" y="74"/>
                </a:lnTo>
                <a:lnTo>
                  <a:pt x="2078" y="124"/>
                </a:lnTo>
                <a:lnTo>
                  <a:pt x="2073" y="124"/>
                </a:lnTo>
                <a:lnTo>
                  <a:pt x="2073" y="74"/>
                </a:lnTo>
                <a:close/>
              </a:path>
              <a:path w="7024" h="124">
                <a:moveTo>
                  <a:pt x="2073" y="74"/>
                </a:moveTo>
                <a:lnTo>
                  <a:pt x="2078" y="74"/>
                </a:lnTo>
                <a:lnTo>
                  <a:pt x="2078" y="124"/>
                </a:lnTo>
                <a:lnTo>
                  <a:pt x="2073" y="124"/>
                </a:lnTo>
                <a:lnTo>
                  <a:pt x="2073" y="74"/>
                </a:lnTo>
                <a:close/>
              </a:path>
              <a:path w="7024" h="124">
                <a:moveTo>
                  <a:pt x="2171" y="74"/>
                </a:moveTo>
                <a:lnTo>
                  <a:pt x="2179" y="74"/>
                </a:lnTo>
                <a:lnTo>
                  <a:pt x="2179" y="124"/>
                </a:lnTo>
                <a:lnTo>
                  <a:pt x="2171" y="124"/>
                </a:lnTo>
                <a:lnTo>
                  <a:pt x="2171" y="74"/>
                </a:lnTo>
                <a:close/>
              </a:path>
              <a:path w="7024" h="124">
                <a:moveTo>
                  <a:pt x="2171" y="74"/>
                </a:moveTo>
                <a:lnTo>
                  <a:pt x="2179" y="74"/>
                </a:lnTo>
                <a:lnTo>
                  <a:pt x="2179" y="124"/>
                </a:lnTo>
                <a:lnTo>
                  <a:pt x="2171" y="124"/>
                </a:lnTo>
                <a:lnTo>
                  <a:pt x="2171" y="74"/>
                </a:lnTo>
                <a:close/>
              </a:path>
              <a:path w="7024" h="124">
                <a:moveTo>
                  <a:pt x="2270" y="0"/>
                </a:moveTo>
                <a:lnTo>
                  <a:pt x="2277" y="0"/>
                </a:lnTo>
                <a:lnTo>
                  <a:pt x="2277" y="124"/>
                </a:lnTo>
                <a:lnTo>
                  <a:pt x="2270" y="124"/>
                </a:lnTo>
                <a:lnTo>
                  <a:pt x="2270" y="0"/>
                </a:lnTo>
                <a:close/>
              </a:path>
              <a:path w="7024" h="124">
                <a:moveTo>
                  <a:pt x="2270" y="0"/>
                </a:moveTo>
                <a:lnTo>
                  <a:pt x="2277" y="0"/>
                </a:lnTo>
                <a:lnTo>
                  <a:pt x="2277" y="124"/>
                </a:lnTo>
                <a:lnTo>
                  <a:pt x="2270" y="124"/>
                </a:lnTo>
                <a:lnTo>
                  <a:pt x="2270" y="0"/>
                </a:lnTo>
                <a:close/>
              </a:path>
              <a:path w="7024" h="124">
                <a:moveTo>
                  <a:pt x="2368" y="74"/>
                </a:moveTo>
                <a:lnTo>
                  <a:pt x="2375" y="74"/>
                </a:lnTo>
                <a:lnTo>
                  <a:pt x="2375" y="124"/>
                </a:lnTo>
                <a:lnTo>
                  <a:pt x="2368" y="124"/>
                </a:lnTo>
                <a:lnTo>
                  <a:pt x="2368" y="74"/>
                </a:lnTo>
                <a:close/>
              </a:path>
              <a:path w="7024" h="124">
                <a:moveTo>
                  <a:pt x="2368" y="74"/>
                </a:moveTo>
                <a:lnTo>
                  <a:pt x="2375" y="74"/>
                </a:lnTo>
                <a:lnTo>
                  <a:pt x="2375" y="124"/>
                </a:lnTo>
                <a:lnTo>
                  <a:pt x="2368" y="124"/>
                </a:lnTo>
                <a:lnTo>
                  <a:pt x="2368" y="74"/>
                </a:lnTo>
                <a:close/>
              </a:path>
              <a:path w="7024" h="124">
                <a:moveTo>
                  <a:pt x="2467" y="74"/>
                </a:moveTo>
                <a:lnTo>
                  <a:pt x="2474" y="74"/>
                </a:lnTo>
                <a:lnTo>
                  <a:pt x="2474" y="124"/>
                </a:lnTo>
                <a:lnTo>
                  <a:pt x="2467" y="124"/>
                </a:lnTo>
                <a:lnTo>
                  <a:pt x="2467" y="74"/>
                </a:lnTo>
                <a:close/>
              </a:path>
              <a:path w="7024" h="124">
                <a:moveTo>
                  <a:pt x="2467" y="74"/>
                </a:moveTo>
                <a:lnTo>
                  <a:pt x="2474" y="74"/>
                </a:lnTo>
                <a:lnTo>
                  <a:pt x="2474" y="124"/>
                </a:lnTo>
                <a:lnTo>
                  <a:pt x="2467" y="124"/>
                </a:lnTo>
                <a:lnTo>
                  <a:pt x="2467" y="74"/>
                </a:lnTo>
                <a:close/>
              </a:path>
              <a:path w="7024" h="124">
                <a:moveTo>
                  <a:pt x="2565" y="74"/>
                </a:moveTo>
                <a:lnTo>
                  <a:pt x="2572" y="74"/>
                </a:lnTo>
                <a:lnTo>
                  <a:pt x="2572" y="124"/>
                </a:lnTo>
                <a:lnTo>
                  <a:pt x="2565" y="124"/>
                </a:lnTo>
                <a:lnTo>
                  <a:pt x="2565" y="74"/>
                </a:lnTo>
                <a:close/>
              </a:path>
              <a:path w="7024" h="124">
                <a:moveTo>
                  <a:pt x="2565" y="74"/>
                </a:moveTo>
                <a:lnTo>
                  <a:pt x="2572" y="74"/>
                </a:lnTo>
                <a:lnTo>
                  <a:pt x="2572" y="124"/>
                </a:lnTo>
                <a:lnTo>
                  <a:pt x="2565" y="124"/>
                </a:lnTo>
                <a:lnTo>
                  <a:pt x="2565" y="74"/>
                </a:lnTo>
                <a:close/>
              </a:path>
              <a:path w="7024" h="124">
                <a:moveTo>
                  <a:pt x="2666" y="0"/>
                </a:moveTo>
                <a:lnTo>
                  <a:pt x="2673" y="0"/>
                </a:lnTo>
                <a:lnTo>
                  <a:pt x="2673" y="124"/>
                </a:lnTo>
                <a:lnTo>
                  <a:pt x="2666" y="124"/>
                </a:lnTo>
                <a:lnTo>
                  <a:pt x="2666" y="0"/>
                </a:lnTo>
                <a:close/>
              </a:path>
              <a:path w="7024" h="124">
                <a:moveTo>
                  <a:pt x="2666" y="0"/>
                </a:moveTo>
                <a:lnTo>
                  <a:pt x="2673" y="0"/>
                </a:lnTo>
                <a:lnTo>
                  <a:pt x="2673" y="124"/>
                </a:lnTo>
                <a:lnTo>
                  <a:pt x="2666" y="124"/>
                </a:lnTo>
                <a:lnTo>
                  <a:pt x="2666" y="0"/>
                </a:lnTo>
                <a:close/>
              </a:path>
              <a:path w="7024" h="124">
                <a:moveTo>
                  <a:pt x="2764" y="74"/>
                </a:moveTo>
                <a:lnTo>
                  <a:pt x="2774" y="74"/>
                </a:lnTo>
                <a:lnTo>
                  <a:pt x="2774" y="124"/>
                </a:lnTo>
                <a:lnTo>
                  <a:pt x="2764" y="124"/>
                </a:lnTo>
                <a:lnTo>
                  <a:pt x="2764" y="74"/>
                </a:lnTo>
                <a:close/>
              </a:path>
              <a:path w="7024" h="124">
                <a:moveTo>
                  <a:pt x="2764" y="74"/>
                </a:moveTo>
                <a:lnTo>
                  <a:pt x="2774" y="74"/>
                </a:lnTo>
                <a:lnTo>
                  <a:pt x="2774" y="124"/>
                </a:lnTo>
                <a:lnTo>
                  <a:pt x="2764" y="124"/>
                </a:lnTo>
                <a:lnTo>
                  <a:pt x="2764" y="74"/>
                </a:lnTo>
                <a:close/>
              </a:path>
              <a:path w="7024" h="124">
                <a:moveTo>
                  <a:pt x="2865" y="74"/>
                </a:moveTo>
                <a:lnTo>
                  <a:pt x="2872" y="74"/>
                </a:lnTo>
                <a:lnTo>
                  <a:pt x="2872" y="124"/>
                </a:lnTo>
                <a:lnTo>
                  <a:pt x="2865" y="124"/>
                </a:lnTo>
                <a:lnTo>
                  <a:pt x="2865" y="74"/>
                </a:lnTo>
                <a:close/>
              </a:path>
              <a:path w="7024" h="124">
                <a:moveTo>
                  <a:pt x="2865" y="74"/>
                </a:moveTo>
                <a:lnTo>
                  <a:pt x="2872" y="74"/>
                </a:lnTo>
                <a:lnTo>
                  <a:pt x="2872" y="124"/>
                </a:lnTo>
                <a:lnTo>
                  <a:pt x="2865" y="124"/>
                </a:lnTo>
                <a:lnTo>
                  <a:pt x="2865" y="74"/>
                </a:lnTo>
                <a:close/>
              </a:path>
              <a:path w="7024" h="124">
                <a:moveTo>
                  <a:pt x="2963" y="74"/>
                </a:moveTo>
                <a:lnTo>
                  <a:pt x="2971" y="74"/>
                </a:lnTo>
                <a:lnTo>
                  <a:pt x="2971" y="124"/>
                </a:lnTo>
                <a:lnTo>
                  <a:pt x="2963" y="124"/>
                </a:lnTo>
                <a:lnTo>
                  <a:pt x="2963" y="74"/>
                </a:lnTo>
                <a:close/>
              </a:path>
              <a:path w="7024" h="124">
                <a:moveTo>
                  <a:pt x="2963" y="74"/>
                </a:moveTo>
                <a:lnTo>
                  <a:pt x="2971" y="74"/>
                </a:lnTo>
                <a:lnTo>
                  <a:pt x="2971" y="124"/>
                </a:lnTo>
                <a:lnTo>
                  <a:pt x="2963" y="124"/>
                </a:lnTo>
                <a:lnTo>
                  <a:pt x="2963" y="74"/>
                </a:lnTo>
                <a:close/>
              </a:path>
              <a:path w="7024" h="124">
                <a:moveTo>
                  <a:pt x="3062" y="0"/>
                </a:moveTo>
                <a:lnTo>
                  <a:pt x="3069" y="0"/>
                </a:lnTo>
                <a:lnTo>
                  <a:pt x="3069" y="124"/>
                </a:lnTo>
                <a:lnTo>
                  <a:pt x="3062" y="124"/>
                </a:lnTo>
                <a:lnTo>
                  <a:pt x="3062" y="0"/>
                </a:lnTo>
                <a:close/>
              </a:path>
              <a:path w="7024" h="124">
                <a:moveTo>
                  <a:pt x="3062" y="0"/>
                </a:moveTo>
                <a:lnTo>
                  <a:pt x="3069" y="0"/>
                </a:lnTo>
                <a:lnTo>
                  <a:pt x="3069" y="124"/>
                </a:lnTo>
                <a:lnTo>
                  <a:pt x="3062" y="124"/>
                </a:lnTo>
                <a:lnTo>
                  <a:pt x="3062" y="0"/>
                </a:lnTo>
                <a:close/>
              </a:path>
              <a:path w="7024" h="124">
                <a:moveTo>
                  <a:pt x="3160" y="74"/>
                </a:moveTo>
                <a:lnTo>
                  <a:pt x="3167" y="74"/>
                </a:lnTo>
                <a:lnTo>
                  <a:pt x="3167" y="124"/>
                </a:lnTo>
                <a:lnTo>
                  <a:pt x="3160" y="124"/>
                </a:lnTo>
                <a:lnTo>
                  <a:pt x="3160" y="74"/>
                </a:lnTo>
                <a:close/>
              </a:path>
              <a:path w="7024" h="124">
                <a:moveTo>
                  <a:pt x="3160" y="74"/>
                </a:moveTo>
                <a:lnTo>
                  <a:pt x="3167" y="74"/>
                </a:lnTo>
                <a:lnTo>
                  <a:pt x="3167" y="124"/>
                </a:lnTo>
                <a:lnTo>
                  <a:pt x="3160" y="124"/>
                </a:lnTo>
                <a:lnTo>
                  <a:pt x="3160" y="74"/>
                </a:lnTo>
                <a:close/>
              </a:path>
              <a:path w="7024" h="124">
                <a:moveTo>
                  <a:pt x="3261" y="74"/>
                </a:moveTo>
                <a:lnTo>
                  <a:pt x="3266" y="74"/>
                </a:lnTo>
                <a:lnTo>
                  <a:pt x="3266" y="124"/>
                </a:lnTo>
                <a:lnTo>
                  <a:pt x="3261" y="124"/>
                </a:lnTo>
                <a:lnTo>
                  <a:pt x="3261" y="74"/>
                </a:lnTo>
                <a:close/>
              </a:path>
              <a:path w="7024" h="124">
                <a:moveTo>
                  <a:pt x="3261" y="74"/>
                </a:moveTo>
                <a:lnTo>
                  <a:pt x="3266" y="74"/>
                </a:lnTo>
                <a:lnTo>
                  <a:pt x="3266" y="124"/>
                </a:lnTo>
                <a:lnTo>
                  <a:pt x="3261" y="124"/>
                </a:lnTo>
                <a:lnTo>
                  <a:pt x="3261" y="74"/>
                </a:lnTo>
                <a:close/>
              </a:path>
              <a:path w="7024" h="124">
                <a:moveTo>
                  <a:pt x="3360" y="74"/>
                </a:moveTo>
                <a:lnTo>
                  <a:pt x="3367" y="74"/>
                </a:lnTo>
                <a:lnTo>
                  <a:pt x="3367" y="124"/>
                </a:lnTo>
                <a:lnTo>
                  <a:pt x="3360" y="124"/>
                </a:lnTo>
                <a:lnTo>
                  <a:pt x="3360" y="74"/>
                </a:lnTo>
                <a:close/>
              </a:path>
              <a:path w="7024" h="124">
                <a:moveTo>
                  <a:pt x="3360" y="74"/>
                </a:moveTo>
                <a:lnTo>
                  <a:pt x="3367" y="74"/>
                </a:lnTo>
                <a:lnTo>
                  <a:pt x="3367" y="124"/>
                </a:lnTo>
                <a:lnTo>
                  <a:pt x="3360" y="124"/>
                </a:lnTo>
                <a:lnTo>
                  <a:pt x="3360" y="74"/>
                </a:lnTo>
                <a:close/>
              </a:path>
              <a:path w="7024" h="124">
                <a:moveTo>
                  <a:pt x="3458" y="0"/>
                </a:moveTo>
                <a:lnTo>
                  <a:pt x="3465" y="0"/>
                </a:lnTo>
                <a:lnTo>
                  <a:pt x="3465" y="124"/>
                </a:lnTo>
                <a:lnTo>
                  <a:pt x="3458" y="124"/>
                </a:lnTo>
                <a:lnTo>
                  <a:pt x="3458" y="0"/>
                </a:lnTo>
                <a:close/>
              </a:path>
              <a:path w="7024" h="124">
                <a:moveTo>
                  <a:pt x="3458" y="0"/>
                </a:moveTo>
                <a:lnTo>
                  <a:pt x="3465" y="0"/>
                </a:lnTo>
                <a:lnTo>
                  <a:pt x="3465" y="124"/>
                </a:lnTo>
                <a:lnTo>
                  <a:pt x="3458" y="124"/>
                </a:lnTo>
                <a:lnTo>
                  <a:pt x="3458" y="0"/>
                </a:lnTo>
                <a:close/>
              </a:path>
              <a:path w="7024" h="124">
                <a:moveTo>
                  <a:pt x="3556" y="74"/>
                </a:moveTo>
                <a:lnTo>
                  <a:pt x="3566" y="74"/>
                </a:lnTo>
                <a:lnTo>
                  <a:pt x="3566" y="124"/>
                </a:lnTo>
                <a:lnTo>
                  <a:pt x="3556" y="124"/>
                </a:lnTo>
                <a:lnTo>
                  <a:pt x="3556" y="74"/>
                </a:lnTo>
                <a:close/>
              </a:path>
              <a:path w="7024" h="124">
                <a:moveTo>
                  <a:pt x="3556" y="74"/>
                </a:moveTo>
                <a:lnTo>
                  <a:pt x="3566" y="74"/>
                </a:lnTo>
                <a:lnTo>
                  <a:pt x="3566" y="124"/>
                </a:lnTo>
                <a:lnTo>
                  <a:pt x="3556" y="124"/>
                </a:lnTo>
                <a:lnTo>
                  <a:pt x="3556" y="74"/>
                </a:lnTo>
                <a:close/>
              </a:path>
              <a:path w="7024" h="124">
                <a:moveTo>
                  <a:pt x="3657" y="74"/>
                </a:moveTo>
                <a:lnTo>
                  <a:pt x="3664" y="74"/>
                </a:lnTo>
                <a:lnTo>
                  <a:pt x="3664" y="124"/>
                </a:lnTo>
                <a:lnTo>
                  <a:pt x="3657" y="124"/>
                </a:lnTo>
                <a:lnTo>
                  <a:pt x="3657" y="74"/>
                </a:lnTo>
                <a:close/>
              </a:path>
              <a:path w="7024" h="124">
                <a:moveTo>
                  <a:pt x="3657" y="74"/>
                </a:moveTo>
                <a:lnTo>
                  <a:pt x="3664" y="74"/>
                </a:lnTo>
                <a:lnTo>
                  <a:pt x="3664" y="124"/>
                </a:lnTo>
                <a:lnTo>
                  <a:pt x="3657" y="124"/>
                </a:lnTo>
                <a:lnTo>
                  <a:pt x="3657" y="74"/>
                </a:lnTo>
                <a:close/>
              </a:path>
              <a:path w="7024" h="124">
                <a:moveTo>
                  <a:pt x="3753" y="74"/>
                </a:moveTo>
                <a:lnTo>
                  <a:pt x="3763" y="74"/>
                </a:lnTo>
                <a:lnTo>
                  <a:pt x="3763" y="124"/>
                </a:lnTo>
                <a:lnTo>
                  <a:pt x="3753" y="124"/>
                </a:lnTo>
                <a:lnTo>
                  <a:pt x="3753" y="74"/>
                </a:lnTo>
                <a:close/>
              </a:path>
              <a:path w="7024" h="124">
                <a:moveTo>
                  <a:pt x="3753" y="74"/>
                </a:moveTo>
                <a:lnTo>
                  <a:pt x="3763" y="74"/>
                </a:lnTo>
                <a:lnTo>
                  <a:pt x="3763" y="124"/>
                </a:lnTo>
                <a:lnTo>
                  <a:pt x="3753" y="124"/>
                </a:lnTo>
                <a:lnTo>
                  <a:pt x="3753" y="74"/>
                </a:lnTo>
                <a:close/>
              </a:path>
              <a:path w="7024" h="124">
                <a:moveTo>
                  <a:pt x="3856" y="0"/>
                </a:moveTo>
                <a:lnTo>
                  <a:pt x="3861" y="0"/>
                </a:lnTo>
                <a:lnTo>
                  <a:pt x="3861" y="124"/>
                </a:lnTo>
                <a:lnTo>
                  <a:pt x="3856" y="124"/>
                </a:lnTo>
                <a:lnTo>
                  <a:pt x="3856" y="0"/>
                </a:lnTo>
                <a:close/>
              </a:path>
              <a:path w="7024" h="124">
                <a:moveTo>
                  <a:pt x="3856" y="0"/>
                </a:moveTo>
                <a:lnTo>
                  <a:pt x="3861" y="0"/>
                </a:lnTo>
                <a:lnTo>
                  <a:pt x="3861" y="124"/>
                </a:lnTo>
                <a:lnTo>
                  <a:pt x="3856" y="124"/>
                </a:lnTo>
                <a:lnTo>
                  <a:pt x="3856" y="0"/>
                </a:lnTo>
                <a:close/>
              </a:path>
              <a:path w="7024" h="124">
                <a:moveTo>
                  <a:pt x="3955" y="74"/>
                </a:moveTo>
                <a:lnTo>
                  <a:pt x="3962" y="74"/>
                </a:lnTo>
                <a:lnTo>
                  <a:pt x="3962" y="124"/>
                </a:lnTo>
                <a:lnTo>
                  <a:pt x="3955" y="124"/>
                </a:lnTo>
                <a:lnTo>
                  <a:pt x="3955" y="74"/>
                </a:lnTo>
                <a:close/>
              </a:path>
              <a:path w="7024" h="124">
                <a:moveTo>
                  <a:pt x="3955" y="74"/>
                </a:moveTo>
                <a:lnTo>
                  <a:pt x="3962" y="74"/>
                </a:lnTo>
                <a:lnTo>
                  <a:pt x="3962" y="124"/>
                </a:lnTo>
                <a:lnTo>
                  <a:pt x="3955" y="124"/>
                </a:lnTo>
                <a:lnTo>
                  <a:pt x="3955" y="74"/>
                </a:lnTo>
                <a:close/>
              </a:path>
              <a:path w="7024" h="124">
                <a:moveTo>
                  <a:pt x="4053" y="74"/>
                </a:moveTo>
                <a:lnTo>
                  <a:pt x="4060" y="74"/>
                </a:lnTo>
                <a:lnTo>
                  <a:pt x="4060" y="124"/>
                </a:lnTo>
                <a:lnTo>
                  <a:pt x="4053" y="124"/>
                </a:lnTo>
                <a:lnTo>
                  <a:pt x="4053" y="74"/>
                </a:lnTo>
                <a:close/>
              </a:path>
              <a:path w="7024" h="124">
                <a:moveTo>
                  <a:pt x="4053" y="74"/>
                </a:moveTo>
                <a:lnTo>
                  <a:pt x="4060" y="74"/>
                </a:lnTo>
                <a:lnTo>
                  <a:pt x="4060" y="124"/>
                </a:lnTo>
                <a:lnTo>
                  <a:pt x="4053" y="124"/>
                </a:lnTo>
                <a:lnTo>
                  <a:pt x="4053" y="74"/>
                </a:lnTo>
                <a:close/>
              </a:path>
              <a:path w="7024" h="124">
                <a:moveTo>
                  <a:pt x="4151" y="74"/>
                </a:moveTo>
                <a:lnTo>
                  <a:pt x="4159" y="74"/>
                </a:lnTo>
                <a:lnTo>
                  <a:pt x="4159" y="124"/>
                </a:lnTo>
                <a:lnTo>
                  <a:pt x="4151" y="124"/>
                </a:lnTo>
                <a:lnTo>
                  <a:pt x="4151" y="74"/>
                </a:lnTo>
                <a:close/>
              </a:path>
              <a:path w="7024" h="124">
                <a:moveTo>
                  <a:pt x="4151" y="74"/>
                </a:moveTo>
                <a:lnTo>
                  <a:pt x="4159" y="74"/>
                </a:lnTo>
                <a:lnTo>
                  <a:pt x="4159" y="124"/>
                </a:lnTo>
                <a:lnTo>
                  <a:pt x="4151" y="124"/>
                </a:lnTo>
                <a:lnTo>
                  <a:pt x="4151" y="74"/>
                </a:lnTo>
                <a:close/>
              </a:path>
              <a:path w="7024" h="124">
                <a:moveTo>
                  <a:pt x="4250" y="0"/>
                </a:moveTo>
                <a:lnTo>
                  <a:pt x="4257" y="0"/>
                </a:lnTo>
                <a:lnTo>
                  <a:pt x="4257" y="124"/>
                </a:lnTo>
                <a:lnTo>
                  <a:pt x="4250" y="124"/>
                </a:lnTo>
                <a:lnTo>
                  <a:pt x="4250" y="0"/>
                </a:lnTo>
                <a:close/>
              </a:path>
              <a:path w="7024" h="124">
                <a:moveTo>
                  <a:pt x="4250" y="0"/>
                </a:moveTo>
                <a:lnTo>
                  <a:pt x="4257" y="0"/>
                </a:lnTo>
                <a:lnTo>
                  <a:pt x="4257" y="124"/>
                </a:lnTo>
                <a:lnTo>
                  <a:pt x="4250" y="124"/>
                </a:lnTo>
                <a:lnTo>
                  <a:pt x="4250" y="0"/>
                </a:lnTo>
                <a:close/>
              </a:path>
              <a:path w="7024" h="124">
                <a:moveTo>
                  <a:pt x="0" y="74"/>
                </a:moveTo>
                <a:lnTo>
                  <a:pt x="7" y="74"/>
                </a:lnTo>
                <a:lnTo>
                  <a:pt x="7" y="124"/>
                </a:lnTo>
                <a:lnTo>
                  <a:pt x="0" y="124"/>
                </a:lnTo>
                <a:lnTo>
                  <a:pt x="0" y="74"/>
                </a:lnTo>
                <a:close/>
              </a:path>
              <a:path w="7024" h="124">
                <a:moveTo>
                  <a:pt x="0" y="74"/>
                </a:moveTo>
                <a:lnTo>
                  <a:pt x="7" y="74"/>
                </a:lnTo>
                <a:lnTo>
                  <a:pt x="7" y="124"/>
                </a:lnTo>
                <a:lnTo>
                  <a:pt x="0" y="124"/>
                </a:lnTo>
                <a:lnTo>
                  <a:pt x="0" y="74"/>
                </a:lnTo>
                <a:close/>
              </a:path>
              <a:path w="7024" h="124">
                <a:moveTo>
                  <a:pt x="98" y="74"/>
                </a:moveTo>
                <a:lnTo>
                  <a:pt x="105" y="74"/>
                </a:lnTo>
                <a:lnTo>
                  <a:pt x="105" y="124"/>
                </a:lnTo>
                <a:lnTo>
                  <a:pt x="98" y="124"/>
                </a:lnTo>
                <a:lnTo>
                  <a:pt x="98" y="74"/>
                </a:lnTo>
                <a:close/>
              </a:path>
              <a:path w="7024" h="124">
                <a:moveTo>
                  <a:pt x="98" y="74"/>
                </a:moveTo>
                <a:lnTo>
                  <a:pt x="105" y="74"/>
                </a:lnTo>
                <a:lnTo>
                  <a:pt x="105" y="124"/>
                </a:lnTo>
                <a:lnTo>
                  <a:pt x="98" y="124"/>
                </a:lnTo>
                <a:lnTo>
                  <a:pt x="98" y="74"/>
                </a:lnTo>
                <a:close/>
              </a:path>
              <a:path w="7024" h="124">
                <a:moveTo>
                  <a:pt x="196" y="74"/>
                </a:moveTo>
                <a:lnTo>
                  <a:pt x="203" y="74"/>
                </a:lnTo>
                <a:lnTo>
                  <a:pt x="203" y="124"/>
                </a:lnTo>
                <a:lnTo>
                  <a:pt x="196" y="124"/>
                </a:lnTo>
                <a:lnTo>
                  <a:pt x="196" y="74"/>
                </a:lnTo>
                <a:close/>
              </a:path>
              <a:path w="7024" h="124">
                <a:moveTo>
                  <a:pt x="196" y="74"/>
                </a:moveTo>
                <a:lnTo>
                  <a:pt x="203" y="74"/>
                </a:lnTo>
                <a:lnTo>
                  <a:pt x="203" y="124"/>
                </a:lnTo>
                <a:lnTo>
                  <a:pt x="196" y="124"/>
                </a:lnTo>
                <a:lnTo>
                  <a:pt x="196" y="74"/>
                </a:lnTo>
                <a:close/>
              </a:path>
              <a:path w="7024" h="124">
                <a:moveTo>
                  <a:pt x="295" y="0"/>
                </a:moveTo>
                <a:lnTo>
                  <a:pt x="302" y="0"/>
                </a:lnTo>
                <a:lnTo>
                  <a:pt x="302" y="124"/>
                </a:lnTo>
                <a:lnTo>
                  <a:pt x="295" y="124"/>
                </a:lnTo>
                <a:lnTo>
                  <a:pt x="295" y="0"/>
                </a:lnTo>
                <a:close/>
              </a:path>
              <a:path w="7024" h="124">
                <a:moveTo>
                  <a:pt x="295" y="0"/>
                </a:moveTo>
                <a:lnTo>
                  <a:pt x="302" y="0"/>
                </a:lnTo>
                <a:lnTo>
                  <a:pt x="302" y="124"/>
                </a:lnTo>
                <a:lnTo>
                  <a:pt x="295" y="124"/>
                </a:lnTo>
                <a:lnTo>
                  <a:pt x="295" y="0"/>
                </a:lnTo>
                <a:close/>
              </a:path>
              <a:path w="7024" h="124">
                <a:moveTo>
                  <a:pt x="396" y="74"/>
                </a:moveTo>
                <a:lnTo>
                  <a:pt x="403" y="74"/>
                </a:lnTo>
                <a:lnTo>
                  <a:pt x="403" y="124"/>
                </a:lnTo>
                <a:lnTo>
                  <a:pt x="396" y="124"/>
                </a:lnTo>
                <a:lnTo>
                  <a:pt x="396" y="74"/>
                </a:lnTo>
                <a:close/>
              </a:path>
              <a:path w="7024" h="124">
                <a:moveTo>
                  <a:pt x="396" y="74"/>
                </a:moveTo>
                <a:lnTo>
                  <a:pt x="403" y="74"/>
                </a:lnTo>
                <a:lnTo>
                  <a:pt x="403" y="124"/>
                </a:lnTo>
                <a:lnTo>
                  <a:pt x="396" y="124"/>
                </a:lnTo>
                <a:lnTo>
                  <a:pt x="396" y="74"/>
                </a:lnTo>
                <a:close/>
              </a:path>
              <a:path w="7024" h="124">
                <a:moveTo>
                  <a:pt x="494" y="74"/>
                </a:moveTo>
                <a:lnTo>
                  <a:pt x="501" y="74"/>
                </a:lnTo>
                <a:lnTo>
                  <a:pt x="501" y="124"/>
                </a:lnTo>
                <a:lnTo>
                  <a:pt x="494" y="124"/>
                </a:lnTo>
                <a:lnTo>
                  <a:pt x="494" y="74"/>
                </a:lnTo>
                <a:close/>
              </a:path>
              <a:path w="7024" h="124">
                <a:moveTo>
                  <a:pt x="494" y="74"/>
                </a:moveTo>
                <a:lnTo>
                  <a:pt x="501" y="74"/>
                </a:lnTo>
                <a:lnTo>
                  <a:pt x="501" y="124"/>
                </a:lnTo>
                <a:lnTo>
                  <a:pt x="494" y="124"/>
                </a:lnTo>
                <a:lnTo>
                  <a:pt x="494" y="74"/>
                </a:lnTo>
                <a:close/>
              </a:path>
              <a:path w="7024" h="124">
                <a:moveTo>
                  <a:pt x="595" y="74"/>
                </a:moveTo>
                <a:lnTo>
                  <a:pt x="602" y="74"/>
                </a:lnTo>
                <a:lnTo>
                  <a:pt x="602" y="124"/>
                </a:lnTo>
                <a:lnTo>
                  <a:pt x="595" y="124"/>
                </a:lnTo>
                <a:lnTo>
                  <a:pt x="595" y="74"/>
                </a:lnTo>
                <a:close/>
              </a:path>
              <a:path w="7024" h="124">
                <a:moveTo>
                  <a:pt x="595" y="74"/>
                </a:moveTo>
                <a:lnTo>
                  <a:pt x="602" y="74"/>
                </a:lnTo>
                <a:lnTo>
                  <a:pt x="602" y="124"/>
                </a:lnTo>
                <a:lnTo>
                  <a:pt x="595" y="124"/>
                </a:lnTo>
                <a:lnTo>
                  <a:pt x="595" y="74"/>
                </a:lnTo>
                <a:close/>
              </a:path>
              <a:path w="7024" h="124">
                <a:moveTo>
                  <a:pt x="693" y="0"/>
                </a:moveTo>
                <a:lnTo>
                  <a:pt x="700" y="0"/>
                </a:lnTo>
                <a:lnTo>
                  <a:pt x="700" y="124"/>
                </a:lnTo>
                <a:lnTo>
                  <a:pt x="693" y="124"/>
                </a:lnTo>
                <a:lnTo>
                  <a:pt x="693" y="0"/>
                </a:lnTo>
                <a:close/>
              </a:path>
              <a:path w="7024" h="124">
                <a:moveTo>
                  <a:pt x="693" y="0"/>
                </a:moveTo>
                <a:lnTo>
                  <a:pt x="700" y="0"/>
                </a:lnTo>
                <a:lnTo>
                  <a:pt x="700" y="124"/>
                </a:lnTo>
                <a:lnTo>
                  <a:pt x="693" y="124"/>
                </a:lnTo>
                <a:lnTo>
                  <a:pt x="693" y="0"/>
                </a:lnTo>
                <a:close/>
              </a:path>
              <a:path w="7024" h="124">
                <a:moveTo>
                  <a:pt x="791" y="74"/>
                </a:moveTo>
                <a:lnTo>
                  <a:pt x="799" y="74"/>
                </a:lnTo>
                <a:lnTo>
                  <a:pt x="799" y="124"/>
                </a:lnTo>
                <a:lnTo>
                  <a:pt x="791" y="124"/>
                </a:lnTo>
                <a:lnTo>
                  <a:pt x="791" y="74"/>
                </a:lnTo>
                <a:close/>
              </a:path>
              <a:path w="7024" h="124">
                <a:moveTo>
                  <a:pt x="791" y="74"/>
                </a:moveTo>
                <a:lnTo>
                  <a:pt x="799" y="74"/>
                </a:lnTo>
                <a:lnTo>
                  <a:pt x="799" y="124"/>
                </a:lnTo>
                <a:lnTo>
                  <a:pt x="791" y="124"/>
                </a:lnTo>
                <a:lnTo>
                  <a:pt x="791" y="74"/>
                </a:lnTo>
                <a:close/>
              </a:path>
              <a:path w="7024" h="124">
                <a:moveTo>
                  <a:pt x="890" y="74"/>
                </a:moveTo>
                <a:lnTo>
                  <a:pt x="897" y="74"/>
                </a:lnTo>
                <a:lnTo>
                  <a:pt x="897" y="124"/>
                </a:lnTo>
                <a:lnTo>
                  <a:pt x="890" y="124"/>
                </a:lnTo>
                <a:lnTo>
                  <a:pt x="890" y="74"/>
                </a:lnTo>
                <a:close/>
              </a:path>
              <a:path w="7024" h="124">
                <a:moveTo>
                  <a:pt x="890" y="74"/>
                </a:moveTo>
                <a:lnTo>
                  <a:pt x="897" y="74"/>
                </a:lnTo>
                <a:lnTo>
                  <a:pt x="897" y="124"/>
                </a:lnTo>
                <a:lnTo>
                  <a:pt x="890" y="124"/>
                </a:lnTo>
                <a:lnTo>
                  <a:pt x="890" y="74"/>
                </a:lnTo>
                <a:close/>
              </a:path>
              <a:path w="7024" h="124">
                <a:moveTo>
                  <a:pt x="988" y="74"/>
                </a:moveTo>
                <a:lnTo>
                  <a:pt x="995" y="74"/>
                </a:lnTo>
                <a:lnTo>
                  <a:pt x="995" y="124"/>
                </a:lnTo>
                <a:lnTo>
                  <a:pt x="988" y="124"/>
                </a:lnTo>
                <a:lnTo>
                  <a:pt x="988" y="74"/>
                </a:lnTo>
                <a:close/>
              </a:path>
              <a:path w="7024" h="124">
                <a:moveTo>
                  <a:pt x="988" y="74"/>
                </a:moveTo>
                <a:lnTo>
                  <a:pt x="995" y="74"/>
                </a:lnTo>
                <a:lnTo>
                  <a:pt x="995" y="124"/>
                </a:lnTo>
                <a:lnTo>
                  <a:pt x="988" y="124"/>
                </a:lnTo>
                <a:lnTo>
                  <a:pt x="988" y="74"/>
                </a:lnTo>
                <a:close/>
              </a:path>
              <a:path w="7024" h="124">
                <a:moveTo>
                  <a:pt x="1089" y="0"/>
                </a:moveTo>
                <a:lnTo>
                  <a:pt x="1094" y="0"/>
                </a:lnTo>
                <a:lnTo>
                  <a:pt x="1094" y="124"/>
                </a:lnTo>
                <a:lnTo>
                  <a:pt x="1089" y="124"/>
                </a:lnTo>
                <a:lnTo>
                  <a:pt x="1089" y="0"/>
                </a:lnTo>
                <a:close/>
              </a:path>
              <a:path w="7024" h="124">
                <a:moveTo>
                  <a:pt x="1089" y="0"/>
                </a:moveTo>
                <a:lnTo>
                  <a:pt x="1094" y="0"/>
                </a:lnTo>
                <a:lnTo>
                  <a:pt x="1094" y="124"/>
                </a:lnTo>
                <a:lnTo>
                  <a:pt x="1089" y="124"/>
                </a:lnTo>
                <a:lnTo>
                  <a:pt x="1089" y="0"/>
                </a:lnTo>
                <a:close/>
              </a:path>
              <a:path w="7024" h="124">
                <a:moveTo>
                  <a:pt x="1187" y="74"/>
                </a:moveTo>
                <a:lnTo>
                  <a:pt x="1195" y="74"/>
                </a:lnTo>
                <a:lnTo>
                  <a:pt x="1195" y="124"/>
                </a:lnTo>
                <a:lnTo>
                  <a:pt x="1187" y="124"/>
                </a:lnTo>
                <a:lnTo>
                  <a:pt x="1187" y="74"/>
                </a:lnTo>
                <a:close/>
              </a:path>
              <a:path w="7024" h="124">
                <a:moveTo>
                  <a:pt x="1187" y="74"/>
                </a:moveTo>
                <a:lnTo>
                  <a:pt x="1195" y="74"/>
                </a:lnTo>
                <a:lnTo>
                  <a:pt x="1195" y="124"/>
                </a:lnTo>
                <a:lnTo>
                  <a:pt x="1187" y="124"/>
                </a:lnTo>
                <a:lnTo>
                  <a:pt x="1187" y="74"/>
                </a:lnTo>
                <a:close/>
              </a:path>
              <a:path w="7024" h="124">
                <a:moveTo>
                  <a:pt x="1286" y="74"/>
                </a:moveTo>
                <a:lnTo>
                  <a:pt x="1296" y="74"/>
                </a:lnTo>
                <a:lnTo>
                  <a:pt x="1296" y="124"/>
                </a:lnTo>
                <a:lnTo>
                  <a:pt x="1286" y="124"/>
                </a:lnTo>
                <a:lnTo>
                  <a:pt x="1286" y="74"/>
                </a:lnTo>
                <a:close/>
              </a:path>
              <a:path w="7024" h="124">
                <a:moveTo>
                  <a:pt x="1286" y="74"/>
                </a:moveTo>
                <a:lnTo>
                  <a:pt x="1296" y="74"/>
                </a:lnTo>
                <a:lnTo>
                  <a:pt x="1296" y="124"/>
                </a:lnTo>
                <a:lnTo>
                  <a:pt x="1286" y="124"/>
                </a:lnTo>
                <a:lnTo>
                  <a:pt x="1286" y="74"/>
                </a:lnTo>
                <a:close/>
              </a:path>
              <a:path w="7024" h="124">
                <a:moveTo>
                  <a:pt x="1384" y="74"/>
                </a:moveTo>
                <a:lnTo>
                  <a:pt x="1391" y="74"/>
                </a:lnTo>
                <a:lnTo>
                  <a:pt x="1391" y="124"/>
                </a:lnTo>
                <a:lnTo>
                  <a:pt x="1384" y="124"/>
                </a:lnTo>
                <a:lnTo>
                  <a:pt x="1384" y="74"/>
                </a:lnTo>
                <a:close/>
              </a:path>
              <a:path w="7024" h="124">
                <a:moveTo>
                  <a:pt x="1384" y="74"/>
                </a:moveTo>
                <a:lnTo>
                  <a:pt x="1391" y="74"/>
                </a:lnTo>
                <a:lnTo>
                  <a:pt x="1391" y="124"/>
                </a:lnTo>
                <a:lnTo>
                  <a:pt x="1384" y="124"/>
                </a:lnTo>
                <a:lnTo>
                  <a:pt x="1384" y="74"/>
                </a:lnTo>
                <a:close/>
              </a:path>
              <a:path w="7024" h="124">
                <a:moveTo>
                  <a:pt x="1483" y="0"/>
                </a:moveTo>
                <a:lnTo>
                  <a:pt x="1492" y="0"/>
                </a:lnTo>
                <a:lnTo>
                  <a:pt x="1492" y="124"/>
                </a:lnTo>
                <a:lnTo>
                  <a:pt x="1483" y="124"/>
                </a:lnTo>
                <a:lnTo>
                  <a:pt x="1483" y="0"/>
                </a:lnTo>
                <a:close/>
              </a:path>
              <a:path w="7024" h="124">
                <a:moveTo>
                  <a:pt x="1483" y="0"/>
                </a:moveTo>
                <a:lnTo>
                  <a:pt x="1492" y="0"/>
                </a:lnTo>
                <a:lnTo>
                  <a:pt x="1492" y="124"/>
                </a:lnTo>
                <a:lnTo>
                  <a:pt x="1483" y="124"/>
                </a:lnTo>
                <a:lnTo>
                  <a:pt x="1483" y="0"/>
                </a:lnTo>
                <a:close/>
              </a:path>
            </a:pathLst>
          </a:custGeom>
          <a:solidFill>
            <a:srgbClr val="7F7F7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976755" y="1247775"/>
            <a:ext cx="172948" cy="936942"/>
          </a:xfrm>
          <a:prstGeom prst="rect">
            <a:avLst/>
          </a:prstGeom>
        </p:spPr>
      </p:pic>
      <p:pic>
        <p:nvPicPr>
          <p:cNvPr id="9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6963498" y="1188592"/>
            <a:ext cx="142747" cy="1023493"/>
          </a:xfrm>
          <a:prstGeom prst="rect">
            <a:avLst/>
          </a:prstGeom>
        </p:spPr>
      </p:pic>
      <p:pic>
        <p:nvPicPr>
          <p:cNvPr id="10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8365897" y="4389882"/>
            <a:ext cx="265911" cy="100355"/>
          </a:xfrm>
          <a:prstGeom prst="rect">
            <a:avLst/>
          </a:prstGeom>
        </p:spPr>
      </p:pic>
      <p:pic>
        <p:nvPicPr>
          <p:cNvPr id="11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8563483" y="4408030"/>
            <a:ext cx="72135" cy="72136"/>
          </a:xfrm>
          <a:prstGeom prst="rect">
            <a:avLst/>
          </a:prstGeom>
        </p:spPr>
      </p:pic>
      <p:pic>
        <p:nvPicPr>
          <p:cNvPr id="12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8563483" y="4408030"/>
            <a:ext cx="72135" cy="72136"/>
          </a:xfrm>
          <a:prstGeom prst="rect">
            <a:avLst/>
          </a:prstGeom>
        </p:spPr>
      </p:pic>
      <p:pic>
        <p:nvPicPr>
          <p:cNvPr id="13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8524164" y="4368710"/>
            <a:ext cx="239483" cy="235445"/>
          </a:xfrm>
          <a:prstGeom prst="rect">
            <a:avLst/>
          </a:prstGeom>
        </p:spPr>
      </p:pic>
      <p:pic>
        <p:nvPicPr>
          <p:cNvPr id="14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507568" y="4408030"/>
            <a:ext cx="72135" cy="72136"/>
          </a:xfrm>
          <a:prstGeom prst="rect">
            <a:avLst/>
          </a:prstGeom>
        </p:spPr>
      </p:pic>
      <p:pic>
        <p:nvPicPr>
          <p:cNvPr id="15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511378" y="4389882"/>
            <a:ext cx="265912" cy="100355"/>
          </a:xfrm>
          <a:prstGeom prst="rect">
            <a:avLst/>
          </a:prstGeom>
        </p:spPr>
      </p:pic>
      <p:pic>
        <p:nvPicPr>
          <p:cNvPr id="16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507568" y="4408030"/>
            <a:ext cx="72135" cy="72136"/>
          </a:xfrm>
          <a:prstGeom prst="rect">
            <a:avLst/>
          </a:prstGeom>
        </p:spPr>
      </p:pic>
      <p:pic>
        <p:nvPicPr>
          <p:cNvPr id="17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379552" y="4368710"/>
            <a:ext cx="239471" cy="23544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9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2476" cy="5143500"/>
          </a:xfrm>
          <a:prstGeom prst="rect">
            <a:avLst/>
          </a:prstGeom>
        </p:spPr>
      </p:pic>
      <p:sp>
        <p:nvSpPr>
          <p:cNvPr id="97" name="textbox 97"/>
          <p:cNvSpPr/>
          <p:nvPr/>
        </p:nvSpPr>
        <p:spPr>
          <a:xfrm>
            <a:off x="2218576" y="4430255"/>
            <a:ext cx="5205729" cy="4673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indent="6985" algn="l" rtl="0" eaLnBrk="0">
              <a:lnSpc>
                <a:spcPct val="138000"/>
              </a:lnSpc>
            </a:pP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&amp;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endParaRPr lang="en-US" altLang="en-US" sz="1100" dirty="0"/>
          </a:p>
        </p:txBody>
      </p:sp>
      <p:sp>
        <p:nvSpPr>
          <p:cNvPr id="98" name="textbox 98"/>
          <p:cNvSpPr/>
          <p:nvPr/>
        </p:nvSpPr>
        <p:spPr>
          <a:xfrm>
            <a:off x="757300" y="490753"/>
            <a:ext cx="1071880" cy="3035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190"/>
              </a:lnSpc>
            </a:pPr>
            <a:r>
              <a:rPr sz="1700" b="1" spc="-3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Featur</a:t>
            </a:r>
            <a:r>
              <a:rPr sz="1700" b="1" spc="-1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700" b="1" spc="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700" spc="-3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700" b="1" spc="-3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8</a:t>
            </a:r>
            <a:endParaRPr lang="en-US" altLang="en-US" sz="1700" dirty="0"/>
          </a:p>
        </p:txBody>
      </p:sp>
      <p:sp>
        <p:nvSpPr>
          <p:cNvPr id="99" name="rect"/>
          <p:cNvSpPr/>
          <p:nvPr/>
        </p:nvSpPr>
        <p:spPr>
          <a:xfrm>
            <a:off x="0" y="435864"/>
            <a:ext cx="224028" cy="446531"/>
          </a:xfrm>
          <a:prstGeom prst="rect">
            <a:avLst/>
          </a:prstGeom>
          <a:solidFill>
            <a:srgbClr val="FC950C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0" name="path"/>
          <p:cNvSpPr/>
          <p:nvPr/>
        </p:nvSpPr>
        <p:spPr>
          <a:xfrm>
            <a:off x="1676082" y="4552632"/>
            <a:ext cx="247014" cy="247014"/>
          </a:xfrm>
          <a:custGeom>
            <a:avLst/>
            <a:gdLst/>
            <a:ahLst/>
            <a:cxnLst/>
            <a:rect l="0" t="0" r="0" b="0"/>
            <a:pathLst>
              <a:path w="388" h="388">
                <a:moveTo>
                  <a:pt x="0" y="193"/>
                </a:moveTo>
                <a:cubicBezTo>
                  <a:pt x="0" y="87"/>
                  <a:pt x="87" y="0"/>
                  <a:pt x="194" y="0"/>
                </a:cubicBezTo>
                <a:cubicBezTo>
                  <a:pt x="301" y="0"/>
                  <a:pt x="388" y="87"/>
                  <a:pt x="388" y="194"/>
                </a:cubicBezTo>
                <a:cubicBezTo>
                  <a:pt x="388" y="301"/>
                  <a:pt x="301" y="388"/>
                  <a:pt x="194" y="388"/>
                </a:cubicBezTo>
                <a:cubicBezTo>
                  <a:pt x="87" y="388"/>
                  <a:pt x="0" y="301"/>
                  <a:pt x="0" y="193"/>
                </a:cubicBezTo>
              </a:path>
            </a:pathLst>
          </a:custGeom>
          <a:solidFill>
            <a:srgbClr val="E24A52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1" name="rect"/>
          <p:cNvSpPr/>
          <p:nvPr/>
        </p:nvSpPr>
        <p:spPr>
          <a:xfrm>
            <a:off x="304800" y="435864"/>
            <a:ext cx="91440" cy="446531"/>
          </a:xfrm>
          <a:prstGeom prst="rect">
            <a:avLst/>
          </a:prstGeom>
          <a:solidFill>
            <a:srgbClr val="FC950C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2" name="rect"/>
          <p:cNvSpPr/>
          <p:nvPr/>
        </p:nvSpPr>
        <p:spPr>
          <a:xfrm>
            <a:off x="0" y="877887"/>
            <a:ext cx="2151405" cy="18415"/>
          </a:xfrm>
          <a:prstGeom prst="rect">
            <a:avLst/>
          </a:prstGeom>
          <a:solidFill>
            <a:srgbClr val="FC950C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"/>
          <p:cNvSpPr/>
          <p:nvPr/>
        </p:nvSpPr>
        <p:spPr>
          <a:xfrm>
            <a:off x="0" y="0"/>
            <a:ext cx="9142476" cy="5143500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04" name="picture 1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914400" y="3692652"/>
            <a:ext cx="2866644" cy="249935"/>
          </a:xfrm>
          <a:prstGeom prst="rect">
            <a:avLst/>
          </a:prstGeom>
        </p:spPr>
      </p:pic>
      <p:pic>
        <p:nvPicPr>
          <p:cNvPr id="105" name="picture 1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781044" y="3692652"/>
            <a:ext cx="4354067" cy="249935"/>
          </a:xfrm>
          <a:prstGeom prst="rect">
            <a:avLst/>
          </a:prstGeom>
        </p:spPr>
      </p:pic>
      <p:pic>
        <p:nvPicPr>
          <p:cNvPr id="106" name="picture 1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781044" y="3942588"/>
            <a:ext cx="4354067" cy="248411"/>
          </a:xfrm>
          <a:prstGeom prst="rect">
            <a:avLst/>
          </a:prstGeom>
        </p:spPr>
      </p:pic>
      <p:pic>
        <p:nvPicPr>
          <p:cNvPr id="107" name="picture 1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914400" y="3942588"/>
            <a:ext cx="2866644" cy="248411"/>
          </a:xfrm>
          <a:prstGeom prst="rect">
            <a:avLst/>
          </a:prstGeom>
        </p:spPr>
      </p:pic>
      <p:pic>
        <p:nvPicPr>
          <p:cNvPr id="108" name="picture 10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914400" y="2197607"/>
            <a:ext cx="2866644" cy="249936"/>
          </a:xfrm>
          <a:prstGeom prst="rect">
            <a:avLst/>
          </a:prstGeom>
        </p:spPr>
      </p:pic>
      <p:pic>
        <p:nvPicPr>
          <p:cNvPr id="109" name="picture 10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3781044" y="2197607"/>
            <a:ext cx="1350264" cy="249936"/>
          </a:xfrm>
          <a:prstGeom prst="rect">
            <a:avLst/>
          </a:prstGeom>
        </p:spPr>
      </p:pic>
      <p:pic>
        <p:nvPicPr>
          <p:cNvPr id="110" name="picture 1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5131308" y="2197607"/>
            <a:ext cx="1487424" cy="249936"/>
          </a:xfrm>
          <a:prstGeom prst="rect">
            <a:avLst/>
          </a:prstGeom>
        </p:spPr>
      </p:pic>
      <p:pic>
        <p:nvPicPr>
          <p:cNvPr id="111" name="picture 1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6618731" y="2197607"/>
            <a:ext cx="1516380" cy="249936"/>
          </a:xfrm>
          <a:prstGeom prst="rect">
            <a:avLst/>
          </a:prstGeom>
        </p:spPr>
      </p:pic>
      <p:pic>
        <p:nvPicPr>
          <p:cNvPr id="112" name="picture 1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3781044" y="2447544"/>
            <a:ext cx="4354067" cy="248411"/>
          </a:xfrm>
          <a:prstGeom prst="rect">
            <a:avLst/>
          </a:prstGeom>
        </p:spPr>
      </p:pic>
      <p:pic>
        <p:nvPicPr>
          <p:cNvPr id="113" name="picture 1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914400" y="2447544"/>
            <a:ext cx="2866644" cy="248411"/>
          </a:xfrm>
          <a:prstGeom prst="rect">
            <a:avLst/>
          </a:prstGeom>
        </p:spPr>
      </p:pic>
      <p:pic>
        <p:nvPicPr>
          <p:cNvPr id="114" name="picture 1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914400" y="2695955"/>
            <a:ext cx="2866644" cy="249935"/>
          </a:xfrm>
          <a:prstGeom prst="rect">
            <a:avLst/>
          </a:prstGeom>
        </p:spPr>
      </p:pic>
      <p:pic>
        <p:nvPicPr>
          <p:cNvPr id="115" name="picture 1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3781044" y="2695955"/>
            <a:ext cx="4354067" cy="249935"/>
          </a:xfrm>
          <a:prstGeom prst="rect">
            <a:avLst/>
          </a:prstGeom>
        </p:spPr>
      </p:pic>
      <p:pic>
        <p:nvPicPr>
          <p:cNvPr id="116" name="picture 1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914400" y="2945891"/>
            <a:ext cx="2866644" cy="248411"/>
          </a:xfrm>
          <a:prstGeom prst="rect">
            <a:avLst/>
          </a:prstGeom>
        </p:spPr>
      </p:pic>
      <p:pic>
        <p:nvPicPr>
          <p:cNvPr id="117" name="picture 1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3781044" y="2945891"/>
            <a:ext cx="4354067" cy="248411"/>
          </a:xfrm>
          <a:prstGeom prst="rect">
            <a:avLst/>
          </a:prstGeom>
        </p:spPr>
      </p:pic>
      <p:pic>
        <p:nvPicPr>
          <p:cNvPr id="118" name="picture 1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914400" y="3194304"/>
            <a:ext cx="2866644" cy="249936"/>
          </a:xfrm>
          <a:prstGeom prst="rect">
            <a:avLst/>
          </a:prstGeom>
        </p:spPr>
      </p:pic>
      <p:pic>
        <p:nvPicPr>
          <p:cNvPr id="119" name="picture 1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3781044" y="3194304"/>
            <a:ext cx="4354067" cy="249936"/>
          </a:xfrm>
          <a:prstGeom prst="rect">
            <a:avLst/>
          </a:prstGeom>
        </p:spPr>
      </p:pic>
      <p:pic>
        <p:nvPicPr>
          <p:cNvPr id="120" name="picture 1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600000">
            <a:off x="914400" y="3444240"/>
            <a:ext cx="2866644" cy="248411"/>
          </a:xfrm>
          <a:prstGeom prst="rect">
            <a:avLst/>
          </a:prstGeom>
        </p:spPr>
      </p:pic>
      <p:pic>
        <p:nvPicPr>
          <p:cNvPr id="121" name="picture 12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1600000">
            <a:off x="3781044" y="3444240"/>
            <a:ext cx="4354067" cy="248411"/>
          </a:xfrm>
          <a:prstGeom prst="rect">
            <a:avLst/>
          </a:prstGeom>
        </p:spPr>
      </p:pic>
      <p:pic>
        <p:nvPicPr>
          <p:cNvPr id="122" name="picture 12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21600000">
            <a:off x="914400" y="1200911"/>
            <a:ext cx="2866644" cy="248411"/>
          </a:xfrm>
          <a:prstGeom prst="rect">
            <a:avLst/>
          </a:prstGeom>
        </p:spPr>
      </p:pic>
      <p:pic>
        <p:nvPicPr>
          <p:cNvPr id="123" name="picture 12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21600000">
            <a:off x="5131308" y="1200911"/>
            <a:ext cx="1487424" cy="248411"/>
          </a:xfrm>
          <a:prstGeom prst="rect">
            <a:avLst/>
          </a:prstGeom>
        </p:spPr>
      </p:pic>
      <p:pic>
        <p:nvPicPr>
          <p:cNvPr id="124" name="picture 12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21600000">
            <a:off x="3781044" y="1200911"/>
            <a:ext cx="1350264" cy="248411"/>
          </a:xfrm>
          <a:prstGeom prst="rect">
            <a:avLst/>
          </a:prstGeom>
        </p:spPr>
      </p:pic>
      <p:pic>
        <p:nvPicPr>
          <p:cNvPr id="125" name="picture 12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21600000">
            <a:off x="914400" y="1449323"/>
            <a:ext cx="2866644" cy="248411"/>
          </a:xfrm>
          <a:prstGeom prst="rect">
            <a:avLst/>
          </a:prstGeom>
        </p:spPr>
      </p:pic>
      <p:pic>
        <p:nvPicPr>
          <p:cNvPr id="126" name="picture 12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21600000">
            <a:off x="3781044" y="1449323"/>
            <a:ext cx="4354067" cy="248411"/>
          </a:xfrm>
          <a:prstGeom prst="rect">
            <a:avLst/>
          </a:prstGeom>
        </p:spPr>
      </p:pic>
      <p:pic>
        <p:nvPicPr>
          <p:cNvPr id="127" name="picture 12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rot="21600000">
            <a:off x="6618731" y="1200911"/>
            <a:ext cx="1516380" cy="248411"/>
          </a:xfrm>
          <a:prstGeom prst="rect">
            <a:avLst/>
          </a:prstGeom>
        </p:spPr>
      </p:pic>
      <p:pic>
        <p:nvPicPr>
          <p:cNvPr id="128" name="picture 128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rot="21600000">
            <a:off x="3781044" y="1697735"/>
            <a:ext cx="4354067" cy="249936"/>
          </a:xfrm>
          <a:prstGeom prst="rect">
            <a:avLst/>
          </a:prstGeom>
        </p:spPr>
      </p:pic>
      <p:pic>
        <p:nvPicPr>
          <p:cNvPr id="129" name="picture 12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600000">
            <a:off x="914400" y="1947672"/>
            <a:ext cx="2866644" cy="249936"/>
          </a:xfrm>
          <a:prstGeom prst="rect">
            <a:avLst/>
          </a:prstGeom>
        </p:spPr>
      </p:pic>
      <p:pic>
        <p:nvPicPr>
          <p:cNvPr id="130" name="picture 130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rot="21600000">
            <a:off x="914400" y="1697735"/>
            <a:ext cx="2866644" cy="249936"/>
          </a:xfrm>
          <a:prstGeom prst="rect">
            <a:avLst/>
          </a:prstGeom>
        </p:spPr>
      </p:pic>
      <p:pic>
        <p:nvPicPr>
          <p:cNvPr id="131" name="picture 13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 rot="21600000">
            <a:off x="3781044" y="1947672"/>
            <a:ext cx="4354067" cy="249936"/>
          </a:xfrm>
          <a:prstGeom prst="rect">
            <a:avLst/>
          </a:prstGeom>
        </p:spPr>
      </p:pic>
      <p:graphicFrame>
        <p:nvGraphicFramePr>
          <p:cNvPr id="132" name="table 132"/>
          <p:cNvGraphicFramePr>
            <a:graphicFrameLocks noGrp="1"/>
          </p:cNvGraphicFramePr>
          <p:nvPr/>
        </p:nvGraphicFramePr>
        <p:xfrm>
          <a:off x="910589" y="1196340"/>
          <a:ext cx="7228839" cy="2997200"/>
        </p:xfrm>
        <a:graphic>
          <a:graphicData uri="http://schemas.openxmlformats.org/drawingml/2006/table">
            <a:tbl>
              <a:tblPr/>
              <a:tblGrid>
                <a:gridCol w="2870835"/>
                <a:gridCol w="1350010"/>
                <a:gridCol w="1487169"/>
                <a:gridCol w="1520825"/>
              </a:tblGrid>
              <a:tr h="2520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55000"/>
                        </a:lnSpc>
                      </a:pPr>
                      <a:endParaRPr lang="en-US" altLang="en-US" sz="100" dirty="0"/>
                    </a:p>
                    <a:p>
                      <a:pPr marL="947420" algn="l" rtl="0" eaLnBrk="0">
                        <a:lnSpc>
                          <a:spcPts val="1445"/>
                        </a:lnSpc>
                      </a:pPr>
                      <a:r>
                        <a:rPr sz="11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Pixel</a:t>
                      </a:r>
                      <a:r>
                        <a:rPr sz="11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1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pitc</a:t>
                      </a:r>
                      <a:r>
                        <a:rPr sz="11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h</a:t>
                      </a:r>
                      <a:r>
                        <a:rPr sz="11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sz="11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mm</a:t>
                      </a:r>
                      <a:r>
                        <a:rPr sz="11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300" dirty="0"/>
                    </a:p>
                    <a:p>
                      <a:pPr marL="586105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1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2.</a:t>
                      </a:r>
                      <a:r>
                        <a:rPr sz="11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300" dirty="0"/>
                    </a:p>
                    <a:p>
                      <a:pPr marL="711835" algn="l" rtl="0" eaLnBrk="0">
                        <a:lnSpc>
                          <a:spcPct val="84000"/>
                        </a:lnSpc>
                        <a:spcBef>
                          <a:spcPts val="0"/>
                        </a:spcBef>
                      </a:pPr>
                      <a:r>
                        <a:rPr sz="11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300" dirty="0"/>
                    </a:p>
                    <a:p>
                      <a:pPr marL="633095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1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1.86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9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35000"/>
                        </a:lnSpc>
                      </a:pPr>
                      <a:endParaRPr lang="en-US" altLang="en-US" sz="100" dirty="0"/>
                    </a:p>
                    <a:p>
                      <a:pPr marL="767080" algn="l" rtl="0" eaLnBrk="0">
                        <a:lnSpc>
                          <a:spcPts val="1445"/>
                        </a:lnSpc>
                      </a:pPr>
                      <a:r>
                        <a:rPr sz="11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Module</a:t>
                      </a:r>
                      <a:r>
                        <a:rPr sz="11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1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cab</a:t>
                      </a:r>
                      <a:r>
                        <a:rPr sz="11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i</a:t>
                      </a:r>
                      <a:r>
                        <a:rPr sz="11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net</a:t>
                      </a:r>
                      <a:r>
                        <a:rPr sz="11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sz="11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mm</a:t>
                      </a:r>
                      <a:r>
                        <a:rPr sz="11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35000"/>
                        </a:lnSpc>
                      </a:pPr>
                      <a:endParaRPr lang="en-US" altLang="en-US" sz="100" dirty="0"/>
                    </a:p>
                    <a:p>
                      <a:pPr marL="1867535" algn="l" rtl="0" eaLnBrk="0">
                        <a:lnSpc>
                          <a:spcPts val="1445"/>
                        </a:lnSpc>
                      </a:pPr>
                      <a:r>
                        <a:rPr sz="11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320</a:t>
                      </a:r>
                      <a:r>
                        <a:rPr sz="11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1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x</a:t>
                      </a:r>
                      <a:r>
                        <a:rPr sz="11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1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16</a:t>
                      </a:r>
                      <a:r>
                        <a:rPr sz="11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91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35000"/>
                        </a:lnSpc>
                      </a:pPr>
                      <a:endParaRPr lang="en-US" altLang="en-US" sz="100" dirty="0"/>
                    </a:p>
                    <a:p>
                      <a:pPr marL="810895" algn="l" rtl="0" eaLnBrk="0">
                        <a:lnSpc>
                          <a:spcPts val="1445"/>
                        </a:lnSpc>
                      </a:pPr>
                      <a:r>
                        <a:rPr sz="11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Display</a:t>
                      </a:r>
                      <a:r>
                        <a:rPr sz="11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1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sc</a:t>
                      </a:r>
                      <a:r>
                        <a:rPr sz="11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r</a:t>
                      </a:r>
                      <a:r>
                        <a:rPr sz="11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een</a:t>
                      </a:r>
                      <a:r>
                        <a:rPr sz="11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sz="11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mm</a:t>
                      </a:r>
                      <a:r>
                        <a:rPr sz="11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35000"/>
                        </a:lnSpc>
                      </a:pPr>
                      <a:endParaRPr lang="en-US" altLang="en-US" sz="100" dirty="0"/>
                    </a:p>
                    <a:p>
                      <a:pPr marL="1830070" algn="l" rtl="0" eaLnBrk="0">
                        <a:lnSpc>
                          <a:spcPts val="1445"/>
                        </a:lnSpc>
                      </a:pPr>
                      <a:r>
                        <a:rPr sz="11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640</a:t>
                      </a:r>
                      <a:r>
                        <a:rPr sz="11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1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x</a:t>
                      </a:r>
                      <a:r>
                        <a:rPr sz="11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1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1760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8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39000"/>
                        </a:lnSpc>
                      </a:pPr>
                      <a:endParaRPr lang="en-US" altLang="en-US" sz="100" dirty="0"/>
                    </a:p>
                    <a:p>
                      <a:pPr marL="852805" algn="l" rtl="0" eaLnBrk="0">
                        <a:lnSpc>
                          <a:spcPts val="1445"/>
                        </a:lnSpc>
                      </a:pPr>
                      <a:r>
                        <a:rPr sz="11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Whole</a:t>
                      </a:r>
                      <a:r>
                        <a:rPr sz="11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1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scr</a:t>
                      </a:r>
                      <a:r>
                        <a:rPr sz="11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e</a:t>
                      </a:r>
                      <a:r>
                        <a:rPr sz="11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en</a:t>
                      </a:r>
                      <a:r>
                        <a:rPr sz="11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1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size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39000"/>
                        </a:lnSpc>
                      </a:pPr>
                      <a:endParaRPr lang="en-US" altLang="en-US" sz="100" dirty="0"/>
                    </a:p>
                    <a:p>
                      <a:pPr marL="1382395" algn="l" rtl="0" eaLnBrk="0">
                        <a:lnSpc>
                          <a:spcPts val="1445"/>
                        </a:lnSpc>
                      </a:pPr>
                      <a:r>
                        <a:rPr sz="11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640x1930x46mm(L*H*</a:t>
                      </a:r>
                      <a:r>
                        <a:rPr sz="11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D</a:t>
                      </a:r>
                      <a:r>
                        <a:rPr sz="11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8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39000"/>
                        </a:lnSpc>
                      </a:pPr>
                      <a:endParaRPr lang="en-US" altLang="en-US" sz="100" dirty="0"/>
                    </a:p>
                    <a:p>
                      <a:pPr marL="650240" algn="l" rtl="0" eaLnBrk="0">
                        <a:lnSpc>
                          <a:spcPts val="1445"/>
                        </a:lnSpc>
                      </a:pPr>
                      <a:r>
                        <a:rPr sz="11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Screen</a:t>
                      </a:r>
                      <a:r>
                        <a:rPr sz="11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1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resolution(pi</a:t>
                      </a:r>
                      <a:r>
                        <a:rPr sz="11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x</a:t>
                      </a:r>
                      <a:r>
                        <a:rPr sz="11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els</a:t>
                      </a:r>
                      <a:r>
                        <a:rPr sz="11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39000"/>
                        </a:lnSpc>
                      </a:pPr>
                      <a:endParaRPr lang="en-US" altLang="en-US" sz="100" dirty="0"/>
                    </a:p>
                    <a:p>
                      <a:pPr marL="367665" algn="l" rtl="0" eaLnBrk="0">
                        <a:lnSpc>
                          <a:spcPts val="1445"/>
                        </a:lnSpc>
                      </a:pPr>
                      <a:r>
                        <a:rPr sz="11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256</a:t>
                      </a:r>
                      <a:r>
                        <a:rPr sz="11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1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x</a:t>
                      </a:r>
                      <a:r>
                        <a:rPr sz="11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1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704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39000"/>
                        </a:lnSpc>
                      </a:pPr>
                      <a:endParaRPr lang="en-US" altLang="en-US" sz="100" dirty="0"/>
                    </a:p>
                    <a:p>
                      <a:pPr marL="434340" algn="l" rtl="0" eaLnBrk="0">
                        <a:lnSpc>
                          <a:spcPts val="1445"/>
                        </a:lnSpc>
                      </a:pPr>
                      <a:r>
                        <a:rPr sz="11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320</a:t>
                      </a:r>
                      <a:r>
                        <a:rPr sz="11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1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x</a:t>
                      </a:r>
                      <a:r>
                        <a:rPr sz="11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1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88</a:t>
                      </a:r>
                      <a:r>
                        <a:rPr sz="11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39000"/>
                        </a:lnSpc>
                      </a:pPr>
                      <a:endParaRPr lang="en-US" altLang="en-US" sz="100" dirty="0"/>
                    </a:p>
                    <a:p>
                      <a:pPr marL="448945" algn="l" rtl="0" eaLnBrk="0">
                        <a:lnSpc>
                          <a:spcPts val="1445"/>
                        </a:lnSpc>
                      </a:pPr>
                      <a:r>
                        <a:rPr sz="11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344</a:t>
                      </a:r>
                      <a:r>
                        <a:rPr sz="11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1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x</a:t>
                      </a:r>
                      <a:r>
                        <a:rPr sz="11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1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94</a:t>
                      </a:r>
                      <a:r>
                        <a:rPr sz="11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9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35000"/>
                        </a:lnSpc>
                      </a:pPr>
                      <a:endParaRPr lang="en-US" altLang="en-US" sz="100" dirty="0"/>
                    </a:p>
                    <a:p>
                      <a:pPr marL="953770" algn="l" rtl="0" eaLnBrk="0">
                        <a:lnSpc>
                          <a:spcPts val="1445"/>
                        </a:lnSpc>
                      </a:pPr>
                      <a:r>
                        <a:rPr sz="11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Brightness(n</a:t>
                      </a:r>
                      <a:r>
                        <a:rPr sz="11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i</a:t>
                      </a:r>
                      <a:r>
                        <a:rPr sz="11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ts</a:t>
                      </a:r>
                      <a:r>
                        <a:rPr sz="11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300" dirty="0"/>
                    </a:p>
                    <a:p>
                      <a:pPr marL="2064385" algn="l" rtl="0" eaLnBrk="0">
                        <a:lnSpc>
                          <a:spcPct val="84000"/>
                        </a:lnSpc>
                        <a:spcBef>
                          <a:spcPts val="0"/>
                        </a:spcBef>
                      </a:pPr>
                      <a:r>
                        <a:rPr sz="11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800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91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35000"/>
                        </a:lnSpc>
                      </a:pPr>
                      <a:endParaRPr lang="en-US" altLang="en-US" sz="100" dirty="0"/>
                    </a:p>
                    <a:p>
                      <a:pPr marL="927735" algn="l" rtl="0" eaLnBrk="0">
                        <a:lnSpc>
                          <a:spcPts val="1445"/>
                        </a:lnSpc>
                      </a:pPr>
                      <a:r>
                        <a:rPr sz="11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Refresh</a:t>
                      </a:r>
                      <a:r>
                        <a:rPr sz="11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1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rate(Hz)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35000"/>
                        </a:lnSpc>
                      </a:pPr>
                      <a:endParaRPr lang="en-US" altLang="en-US" sz="100" dirty="0"/>
                    </a:p>
                    <a:p>
                      <a:pPr marL="1839595" algn="l" rtl="0" eaLnBrk="0">
                        <a:lnSpc>
                          <a:spcPts val="1445"/>
                        </a:lnSpc>
                      </a:pPr>
                      <a:r>
                        <a:rPr sz="11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1920/38</a:t>
                      </a:r>
                      <a:r>
                        <a:rPr sz="11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r>
                        <a:rPr sz="11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5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35000"/>
                        </a:lnSpc>
                      </a:pPr>
                      <a:endParaRPr lang="en-US" altLang="en-US" sz="100" dirty="0"/>
                    </a:p>
                    <a:p>
                      <a:pPr marL="678180" algn="l" rtl="0" eaLnBrk="0">
                        <a:lnSpc>
                          <a:spcPts val="1445"/>
                        </a:lnSpc>
                      </a:pPr>
                      <a:r>
                        <a:rPr sz="11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Maximum</a:t>
                      </a:r>
                      <a:r>
                        <a:rPr sz="11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1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powe</a:t>
                      </a:r>
                      <a:r>
                        <a:rPr sz="11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r</a:t>
                      </a:r>
                      <a:r>
                        <a:rPr sz="11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sz="11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w</a:t>
                      </a:r>
                      <a:r>
                        <a:rPr sz="11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sz="11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set</a:t>
                      </a:r>
                      <a:r>
                        <a:rPr sz="11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300" dirty="0"/>
                    </a:p>
                    <a:p>
                      <a:pPr marL="2064385" algn="l" rtl="0" eaLnBrk="0">
                        <a:lnSpc>
                          <a:spcPct val="84000"/>
                        </a:lnSpc>
                        <a:spcBef>
                          <a:spcPts val="0"/>
                        </a:spcBef>
                      </a:pPr>
                      <a:r>
                        <a:rPr sz="11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800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91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34000"/>
                        </a:lnSpc>
                      </a:pPr>
                      <a:endParaRPr lang="en-US" altLang="en-US" sz="100" dirty="0"/>
                    </a:p>
                    <a:p>
                      <a:pPr marL="721360" algn="l" rtl="0" eaLnBrk="0">
                        <a:lnSpc>
                          <a:spcPts val="1445"/>
                        </a:lnSpc>
                      </a:pPr>
                      <a:r>
                        <a:rPr sz="11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Average</a:t>
                      </a:r>
                      <a:r>
                        <a:rPr sz="11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1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pow</a:t>
                      </a:r>
                      <a:r>
                        <a:rPr sz="11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e</a:t>
                      </a:r>
                      <a:r>
                        <a:rPr sz="11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r</a:t>
                      </a:r>
                      <a:r>
                        <a:rPr sz="11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sz="11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w</a:t>
                      </a:r>
                      <a:r>
                        <a:rPr sz="11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sz="11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set</a:t>
                      </a:r>
                      <a:r>
                        <a:rPr sz="11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300" dirty="0"/>
                    </a:p>
                    <a:p>
                      <a:pPr marL="2065020" algn="l" rtl="0" eaLnBrk="0">
                        <a:lnSpc>
                          <a:spcPct val="84000"/>
                        </a:lnSpc>
                        <a:spcBef>
                          <a:spcPts val="0"/>
                        </a:spcBef>
                      </a:pPr>
                      <a:r>
                        <a:rPr sz="110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</a:t>
                      </a:r>
                      <a:r>
                        <a:rPr sz="11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9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34000"/>
                        </a:lnSpc>
                      </a:pPr>
                      <a:endParaRPr lang="en-US" altLang="en-US" sz="100" dirty="0"/>
                    </a:p>
                    <a:p>
                      <a:pPr marL="688340" algn="l" rtl="0" eaLnBrk="0">
                        <a:lnSpc>
                          <a:spcPts val="1445"/>
                        </a:lnSpc>
                      </a:pPr>
                      <a:r>
                        <a:rPr sz="11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Operating</a:t>
                      </a:r>
                      <a:r>
                        <a:rPr sz="11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1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tempera</a:t>
                      </a:r>
                      <a:r>
                        <a:rPr sz="11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t</a:t>
                      </a:r>
                      <a:r>
                        <a:rPr sz="11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ure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26000"/>
                        </a:lnSpc>
                      </a:pPr>
                      <a:endParaRPr lang="en-US" altLang="en-US" sz="300" dirty="0"/>
                    </a:p>
                    <a:p>
                      <a:pPr marL="1798320" algn="l" rtl="0" eaLnBrk="0">
                        <a:lnSpc>
                          <a:spcPct val="85000"/>
                        </a:lnSpc>
                        <a:spcBef>
                          <a:spcPts val="0"/>
                        </a:spcBef>
                      </a:pPr>
                      <a:r>
                        <a:rPr sz="11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-30</a:t>
                      </a:r>
                      <a:r>
                        <a:rPr sz="11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°</a:t>
                      </a:r>
                      <a:r>
                        <a:rPr sz="11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C~60</a:t>
                      </a:r>
                      <a:r>
                        <a:rPr sz="11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°</a:t>
                      </a:r>
                      <a:r>
                        <a:rPr sz="11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5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35000"/>
                        </a:lnSpc>
                      </a:pPr>
                      <a:endParaRPr lang="en-US" altLang="en-US" sz="100" dirty="0"/>
                    </a:p>
                    <a:p>
                      <a:pPr marL="1049020" algn="l" rtl="0" eaLnBrk="0">
                        <a:lnSpc>
                          <a:spcPts val="1445"/>
                        </a:lnSpc>
                      </a:pPr>
                      <a:r>
                        <a:rPr sz="11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Weigh</a:t>
                      </a:r>
                      <a:r>
                        <a:rPr sz="11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t</a:t>
                      </a:r>
                      <a:r>
                        <a:rPr sz="11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sz="11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kgs</a:t>
                      </a:r>
                      <a:r>
                        <a:rPr sz="11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300" dirty="0"/>
                    </a:p>
                    <a:p>
                      <a:pPr marL="2046605" algn="l" rtl="0" eaLnBrk="0">
                        <a:lnSpc>
                          <a:spcPct val="84000"/>
                        </a:lnSpc>
                        <a:spcBef>
                          <a:spcPts val="0"/>
                        </a:spcBef>
                      </a:pPr>
                      <a:r>
                        <a:rPr sz="11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36</a:t>
                      </a:r>
                      <a:r>
                        <a:rPr sz="11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.5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30000"/>
                        </a:lnSpc>
                      </a:pPr>
                      <a:endParaRPr lang="en-US" altLang="en-US" sz="100" dirty="0"/>
                    </a:p>
                    <a:p>
                      <a:pPr marL="712470" algn="l" rtl="0" eaLnBrk="0">
                        <a:lnSpc>
                          <a:spcPts val="1445"/>
                        </a:lnSpc>
                      </a:pPr>
                      <a:r>
                        <a:rPr sz="11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Wireless</a:t>
                      </a:r>
                      <a:r>
                        <a:rPr sz="11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1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configura</a:t>
                      </a:r>
                      <a:r>
                        <a:rPr sz="11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tion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1477645" algn="l" rtl="0" eaLnBrk="0">
                        <a:lnSpc>
                          <a:spcPts val="1625"/>
                        </a:lnSpc>
                      </a:pPr>
                      <a:r>
                        <a:rPr sz="110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Lan,WiFi</a:t>
                      </a:r>
                      <a:r>
                        <a:rPr sz="110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</a:t>
                      </a:r>
                      <a:r>
                        <a:rPr sz="110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10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4G</a:t>
                      </a:r>
                      <a:r>
                        <a:rPr sz="110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</a:t>
                      </a:r>
                      <a:r>
                        <a:rPr sz="110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10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US</a:t>
                      </a:r>
                      <a:r>
                        <a:rPr sz="11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3" name="textbox 133"/>
          <p:cNvSpPr/>
          <p:nvPr/>
        </p:nvSpPr>
        <p:spPr>
          <a:xfrm>
            <a:off x="744042" y="490753"/>
            <a:ext cx="1445894" cy="3035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190"/>
              </a:lnSpc>
            </a:pPr>
            <a:r>
              <a:rPr sz="1700" b="1" spc="-3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</a:t>
            </a:r>
            <a:r>
              <a:rPr sz="1700" b="1" spc="-2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700" b="1" spc="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ns</a:t>
            </a:r>
            <a:endParaRPr lang="en-US" altLang="en-US" sz="1700" dirty="0"/>
          </a:p>
        </p:txBody>
      </p:sp>
      <p:sp>
        <p:nvSpPr>
          <p:cNvPr id="134" name="rect"/>
          <p:cNvSpPr/>
          <p:nvPr/>
        </p:nvSpPr>
        <p:spPr>
          <a:xfrm>
            <a:off x="0" y="435864"/>
            <a:ext cx="224028" cy="446531"/>
          </a:xfrm>
          <a:prstGeom prst="rect">
            <a:avLst/>
          </a:prstGeom>
          <a:solidFill>
            <a:srgbClr val="FC950C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5" name="rect"/>
          <p:cNvSpPr/>
          <p:nvPr/>
        </p:nvSpPr>
        <p:spPr>
          <a:xfrm>
            <a:off x="304800" y="435864"/>
            <a:ext cx="91440" cy="446531"/>
          </a:xfrm>
          <a:prstGeom prst="rect">
            <a:avLst/>
          </a:prstGeom>
          <a:solidFill>
            <a:srgbClr val="FC950C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6" name="rect"/>
          <p:cNvSpPr/>
          <p:nvPr/>
        </p:nvSpPr>
        <p:spPr>
          <a:xfrm>
            <a:off x="0" y="877887"/>
            <a:ext cx="2151405" cy="18415"/>
          </a:xfrm>
          <a:prstGeom prst="rect">
            <a:avLst/>
          </a:prstGeom>
          <a:solidFill>
            <a:srgbClr val="FC950C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"/>
          <p:cNvSpPr/>
          <p:nvPr/>
        </p:nvSpPr>
        <p:spPr>
          <a:xfrm>
            <a:off x="0" y="0"/>
            <a:ext cx="9142476" cy="5143500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8" name="textbox 138"/>
          <p:cNvSpPr/>
          <p:nvPr/>
        </p:nvSpPr>
        <p:spPr>
          <a:xfrm>
            <a:off x="986129" y="490753"/>
            <a:ext cx="816610" cy="3035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190"/>
              </a:lnSpc>
            </a:pPr>
            <a:r>
              <a:rPr sz="1700" b="1" spc="-5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Packin</a:t>
            </a:r>
            <a:r>
              <a:rPr sz="1700" b="1" spc="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</a:t>
            </a:r>
            <a:endParaRPr lang="en-US" altLang="en-US" sz="1700" dirty="0"/>
          </a:p>
        </p:txBody>
      </p:sp>
      <p:sp>
        <p:nvSpPr>
          <p:cNvPr id="139" name="textbox 139"/>
          <p:cNvSpPr/>
          <p:nvPr/>
        </p:nvSpPr>
        <p:spPr>
          <a:xfrm>
            <a:off x="3931640" y="2406446"/>
            <a:ext cx="3844925" cy="2978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140"/>
              </a:lnSpc>
            </a:pPr>
            <a:r>
              <a:rPr sz="1700" spc="-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SpecificationsSpecificationsSpecifi</a:t>
            </a: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cations</a:t>
            </a:r>
            <a:endParaRPr lang="en-US" altLang="en-US" sz="1700" dirty="0"/>
          </a:p>
        </p:txBody>
      </p:sp>
      <p:sp>
        <p:nvSpPr>
          <p:cNvPr id="140" name="rect"/>
          <p:cNvSpPr/>
          <p:nvPr/>
        </p:nvSpPr>
        <p:spPr>
          <a:xfrm>
            <a:off x="0" y="435864"/>
            <a:ext cx="224028" cy="446531"/>
          </a:xfrm>
          <a:prstGeom prst="rect">
            <a:avLst/>
          </a:prstGeom>
          <a:solidFill>
            <a:srgbClr val="FC950C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41" name="rect"/>
          <p:cNvSpPr/>
          <p:nvPr/>
        </p:nvSpPr>
        <p:spPr>
          <a:xfrm>
            <a:off x="304800" y="435864"/>
            <a:ext cx="91440" cy="446531"/>
          </a:xfrm>
          <a:prstGeom prst="rect">
            <a:avLst/>
          </a:prstGeom>
          <a:solidFill>
            <a:srgbClr val="FC950C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42" name="rect"/>
          <p:cNvSpPr/>
          <p:nvPr/>
        </p:nvSpPr>
        <p:spPr>
          <a:xfrm>
            <a:off x="0" y="877887"/>
            <a:ext cx="2151405" cy="18415"/>
          </a:xfrm>
          <a:prstGeom prst="rect">
            <a:avLst/>
          </a:prstGeom>
          <a:solidFill>
            <a:srgbClr val="FC950C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43" name="picture 1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295400" y="249935"/>
            <a:ext cx="6582156" cy="4757928"/>
          </a:xfrm>
          <a:prstGeom prst="rect">
            <a:avLst/>
          </a:prstGeom>
        </p:spPr>
      </p:pic>
      <p:sp>
        <p:nvSpPr>
          <p:cNvPr id="144" name="textbox 144"/>
          <p:cNvSpPr/>
          <p:nvPr/>
        </p:nvSpPr>
        <p:spPr>
          <a:xfrm>
            <a:off x="2748178" y="4506772"/>
            <a:ext cx="3049270" cy="2095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445"/>
              </a:lnSpc>
            </a:pP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as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as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endParaRPr lang="en-US" altLang="en-US" sz="1100" dirty="0"/>
          </a:p>
        </p:txBody>
      </p:sp>
      <p:sp>
        <p:nvSpPr>
          <p:cNvPr id="145" name="path"/>
          <p:cNvSpPr/>
          <p:nvPr/>
        </p:nvSpPr>
        <p:spPr>
          <a:xfrm>
            <a:off x="2361882" y="4476432"/>
            <a:ext cx="247014" cy="247014"/>
          </a:xfrm>
          <a:custGeom>
            <a:avLst/>
            <a:gdLst/>
            <a:ahLst/>
            <a:cxnLst/>
            <a:rect l="0" t="0" r="0" b="0"/>
            <a:pathLst>
              <a:path w="388" h="388">
                <a:moveTo>
                  <a:pt x="0" y="193"/>
                </a:moveTo>
                <a:cubicBezTo>
                  <a:pt x="0" y="87"/>
                  <a:pt x="87" y="0"/>
                  <a:pt x="194" y="0"/>
                </a:cubicBezTo>
                <a:cubicBezTo>
                  <a:pt x="301" y="0"/>
                  <a:pt x="388" y="87"/>
                  <a:pt x="388" y="194"/>
                </a:cubicBezTo>
                <a:cubicBezTo>
                  <a:pt x="388" y="301"/>
                  <a:pt x="301" y="388"/>
                  <a:pt x="194" y="388"/>
                </a:cubicBezTo>
                <a:cubicBezTo>
                  <a:pt x="87" y="388"/>
                  <a:pt x="0" y="301"/>
                  <a:pt x="0" y="193"/>
                </a:cubicBezTo>
              </a:path>
            </a:pathLst>
          </a:custGeom>
          <a:solidFill>
            <a:srgbClr val="E24A52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rot="21600000">
            <a:off x="0" y="0"/>
            <a:ext cx="9142476" cy="5143500"/>
            <a:chOff x="0" y="0"/>
            <a:chExt cx="9142476" cy="5143500"/>
          </a:xfrm>
        </p:grpSpPr>
        <p:sp>
          <p:nvSpPr>
            <p:cNvPr id="146" name="path"/>
            <p:cNvSpPr/>
            <p:nvPr/>
          </p:nvSpPr>
          <p:spPr>
            <a:xfrm>
              <a:off x="0" y="0"/>
              <a:ext cx="9142476" cy="5143500"/>
            </a:xfrm>
            <a:custGeom>
              <a:avLst/>
              <a:gdLst/>
              <a:ahLst/>
              <a:cxnLst/>
              <a:rect l="0" t="0" r="0" b="0"/>
              <a:pathLst>
                <a:path w="14397" h="8100">
                  <a:moveTo>
                    <a:pt x="0" y="0"/>
                  </a:moveTo>
                  <a:lnTo>
                    <a:pt x="14397" y="0"/>
                  </a:lnTo>
                  <a:lnTo>
                    <a:pt x="14397" y="8100"/>
                  </a:lnTo>
                  <a:lnTo>
                    <a:pt x="0" y="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47" name="path"/>
            <p:cNvSpPr/>
            <p:nvPr/>
          </p:nvSpPr>
          <p:spPr>
            <a:xfrm>
              <a:off x="146304" y="4096511"/>
              <a:ext cx="8851392" cy="381000"/>
            </a:xfrm>
            <a:custGeom>
              <a:avLst/>
              <a:gdLst/>
              <a:ahLst/>
              <a:cxnLst/>
              <a:rect l="0" t="0" r="0" b="0"/>
              <a:pathLst>
                <a:path w="13939" h="600">
                  <a:moveTo>
                    <a:pt x="0" y="0"/>
                  </a:moveTo>
                  <a:lnTo>
                    <a:pt x="13939" y="0"/>
                  </a:lnTo>
                  <a:lnTo>
                    <a:pt x="13939" y="600"/>
                  </a:lnTo>
                  <a:lnTo>
                    <a:pt x="0" y="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D8E8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48" name="textbox 148"/>
          <p:cNvSpPr/>
          <p:nvPr/>
        </p:nvSpPr>
        <p:spPr>
          <a:xfrm>
            <a:off x="3931640" y="2406446"/>
            <a:ext cx="3844925" cy="2978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140"/>
              </a:lnSpc>
            </a:pPr>
            <a:r>
              <a:rPr sz="1700" spc="-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SpecificationsSpecificationsSpecifi</a:t>
            </a: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cations</a:t>
            </a:r>
            <a:endParaRPr lang="en-US" altLang="en-US" sz="1700" dirty="0"/>
          </a:p>
        </p:txBody>
      </p:sp>
      <p:graphicFrame>
        <p:nvGraphicFramePr>
          <p:cNvPr id="149" name="table 149"/>
          <p:cNvGraphicFramePr>
            <a:graphicFrameLocks noGrp="1"/>
          </p:cNvGraphicFramePr>
          <p:nvPr/>
        </p:nvGraphicFramePr>
        <p:xfrm>
          <a:off x="140335" y="1422400"/>
          <a:ext cx="8863330" cy="3060700"/>
        </p:xfrm>
        <a:graphic>
          <a:graphicData uri="http://schemas.openxmlformats.org/drawingml/2006/table">
            <a:tbl>
              <a:tblPr/>
              <a:tblGrid>
                <a:gridCol w="1234439"/>
                <a:gridCol w="2065020"/>
                <a:gridCol w="946785"/>
                <a:gridCol w="1358264"/>
                <a:gridCol w="1901189"/>
                <a:gridCol w="1357630"/>
              </a:tblGrid>
              <a:tr h="387350"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99000"/>
                        </a:lnSpc>
                      </a:pPr>
                      <a:endParaRPr lang="en-US" altLang="en-US" sz="100" dirty="0"/>
                    </a:p>
                    <a:p>
                      <a:pPr marL="1490980" algn="l" rtl="0" eaLnBrk="0">
                        <a:lnSpc>
                          <a:spcPts val="2500"/>
                        </a:lnSpc>
                        <a:spcBef>
                          <a:spcPts val="0"/>
                        </a:spcBef>
                      </a:pPr>
                      <a:r>
                        <a:rPr sz="1700" b="1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Wooden</a:t>
                      </a:r>
                      <a:r>
                        <a:rPr sz="1700" spc="5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700" b="1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case</a:t>
                      </a:r>
                      <a:endParaRPr lang="en-US" altLang="en-US" sz="17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99000"/>
                        </a:lnSpc>
                      </a:pPr>
                      <a:endParaRPr lang="en-US" altLang="en-US" sz="100" dirty="0"/>
                    </a:p>
                    <a:p>
                      <a:pPr marL="1824355" algn="l" rtl="0" eaLnBrk="0">
                        <a:lnSpc>
                          <a:spcPts val="2500"/>
                        </a:lnSpc>
                        <a:spcBef>
                          <a:spcPts val="0"/>
                        </a:spcBef>
                      </a:pPr>
                      <a:r>
                        <a:rPr sz="1700" b="1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Flight</a:t>
                      </a:r>
                      <a:r>
                        <a:rPr sz="1700" spc="3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700" b="1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case</a:t>
                      </a:r>
                      <a:endParaRPr lang="en-US" altLang="en-US" sz="17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7000"/>
                        </a:lnSpc>
                      </a:pPr>
                      <a:endParaRPr lang="en-US" altLang="en-US" sz="100" dirty="0"/>
                    </a:p>
                    <a:p>
                      <a:pPr marL="148590" algn="l" rtl="0" eaLnBrk="0">
                        <a:lnSpc>
                          <a:spcPts val="2410"/>
                        </a:lnSpc>
                        <a:spcBef>
                          <a:spcPts val="0"/>
                        </a:spcBef>
                      </a:pPr>
                      <a:r>
                        <a:rPr sz="17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Quantiti</a:t>
                      </a:r>
                      <a:r>
                        <a:rPr sz="17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e</a:t>
                      </a:r>
                      <a:r>
                        <a:rPr sz="1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s</a:t>
                      </a:r>
                      <a:endParaRPr lang="en-US" altLang="en-US" sz="17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7000"/>
                        </a:lnSpc>
                      </a:pPr>
                      <a:endParaRPr lang="en-US" altLang="en-US" sz="100" dirty="0"/>
                    </a:p>
                    <a:p>
                      <a:pPr marL="510540" algn="l" rtl="0" eaLnBrk="0">
                        <a:lnSpc>
                          <a:spcPts val="2410"/>
                        </a:lnSpc>
                        <a:spcBef>
                          <a:spcPts val="0"/>
                        </a:spcBef>
                      </a:pPr>
                      <a:r>
                        <a:rPr sz="17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Dimensio</a:t>
                      </a:r>
                      <a:r>
                        <a:rPr sz="1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ns</a:t>
                      </a:r>
                      <a:endParaRPr lang="en-US" altLang="en-US" sz="17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7000"/>
                        </a:lnSpc>
                      </a:pPr>
                      <a:endParaRPr lang="en-US" altLang="en-US" sz="100" dirty="0"/>
                    </a:p>
                    <a:p>
                      <a:pPr marL="143510" algn="l" rtl="0" eaLnBrk="0">
                        <a:lnSpc>
                          <a:spcPts val="2410"/>
                        </a:lnSpc>
                        <a:spcBef>
                          <a:spcPts val="0"/>
                        </a:spcBef>
                      </a:pPr>
                      <a:r>
                        <a:rPr sz="17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Weigh</a:t>
                      </a:r>
                      <a:r>
                        <a:rPr sz="17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t</a:t>
                      </a:r>
                      <a:endParaRPr lang="en-US" altLang="en-US" sz="17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7000"/>
                        </a:lnSpc>
                      </a:pPr>
                      <a:endParaRPr lang="en-US" altLang="en-US" sz="100" dirty="0"/>
                    </a:p>
                    <a:p>
                      <a:pPr marL="207010" algn="l" rtl="0" eaLnBrk="0">
                        <a:lnSpc>
                          <a:spcPts val="2410"/>
                        </a:lnSpc>
                        <a:spcBef>
                          <a:spcPts val="0"/>
                        </a:spcBef>
                      </a:pPr>
                      <a:r>
                        <a:rPr sz="17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Quantiti</a:t>
                      </a:r>
                      <a:r>
                        <a:rPr sz="17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e</a:t>
                      </a:r>
                      <a:r>
                        <a:rPr sz="1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s</a:t>
                      </a:r>
                      <a:endParaRPr lang="en-US" altLang="en-US" sz="17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7000"/>
                        </a:lnSpc>
                      </a:pPr>
                      <a:endParaRPr lang="en-US" altLang="en-US" sz="100" dirty="0"/>
                    </a:p>
                    <a:p>
                      <a:pPr marL="428625" algn="l" rtl="0" eaLnBrk="0">
                        <a:lnSpc>
                          <a:spcPts val="2410"/>
                        </a:lnSpc>
                        <a:spcBef>
                          <a:spcPts val="0"/>
                        </a:spcBef>
                      </a:pPr>
                      <a:r>
                        <a:rPr sz="17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Dimensio</a:t>
                      </a:r>
                      <a:r>
                        <a:rPr sz="1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ns</a:t>
                      </a:r>
                      <a:endParaRPr lang="en-US" altLang="en-US" sz="17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7000"/>
                        </a:lnSpc>
                      </a:pPr>
                      <a:endParaRPr lang="en-US" altLang="en-US" sz="100" dirty="0"/>
                    </a:p>
                    <a:p>
                      <a:pPr marL="345440" algn="l" rtl="0" eaLnBrk="0">
                        <a:lnSpc>
                          <a:spcPts val="2410"/>
                        </a:lnSpc>
                        <a:spcBef>
                          <a:spcPts val="0"/>
                        </a:spcBef>
                      </a:pPr>
                      <a:r>
                        <a:rPr sz="17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Weigh</a:t>
                      </a:r>
                      <a:r>
                        <a:rPr sz="17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t</a:t>
                      </a:r>
                      <a:endParaRPr lang="en-US" altLang="en-US" sz="17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7000"/>
                        </a:lnSpc>
                      </a:pPr>
                      <a:endParaRPr lang="en-US" altLang="en-US" sz="100" dirty="0"/>
                    </a:p>
                    <a:p>
                      <a:pPr marL="386715" algn="l" rtl="0" eaLnBrk="0">
                        <a:lnSpc>
                          <a:spcPts val="2410"/>
                        </a:lnSpc>
                        <a:spcBef>
                          <a:spcPts val="0"/>
                        </a:spcBef>
                      </a:pPr>
                      <a:r>
                        <a:rPr sz="170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1</a:t>
                      </a:r>
                      <a:r>
                        <a:rPr sz="170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in</a:t>
                      </a:r>
                      <a:r>
                        <a:rPr sz="170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7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1</a:t>
                      </a:r>
                      <a:endParaRPr lang="en-US" altLang="en-US" sz="17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600" dirty="0"/>
                    </a:p>
                    <a:p>
                      <a:pPr marL="240030" algn="l" rtl="0" eaLnBrk="0">
                        <a:lnSpc>
                          <a:spcPct val="83000"/>
                        </a:lnSpc>
                        <a:spcBef>
                          <a:spcPts val="5"/>
                        </a:spcBef>
                      </a:pPr>
                      <a:r>
                        <a:rPr sz="17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1.89*0.26*0.8</a:t>
                      </a:r>
                      <a:r>
                        <a:rPr sz="17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7</a:t>
                      </a:r>
                      <a:r>
                        <a:rPr sz="1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m</a:t>
                      </a:r>
                      <a:endParaRPr lang="en-US" altLang="en-US" sz="17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7000"/>
                        </a:lnSpc>
                      </a:pPr>
                      <a:endParaRPr lang="en-US" altLang="en-US" sz="100" dirty="0"/>
                    </a:p>
                    <a:p>
                      <a:pPr marL="263525" algn="l" rtl="0" eaLnBrk="0">
                        <a:lnSpc>
                          <a:spcPts val="2410"/>
                        </a:lnSpc>
                        <a:spcBef>
                          <a:spcPts val="0"/>
                        </a:spcBef>
                      </a:pPr>
                      <a:r>
                        <a:rPr sz="170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5</a:t>
                      </a:r>
                      <a:r>
                        <a:rPr sz="17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4</a:t>
                      </a:r>
                      <a:r>
                        <a:rPr sz="1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kg</a:t>
                      </a:r>
                      <a:endParaRPr lang="en-US" altLang="en-US" sz="17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7000"/>
                        </a:lnSpc>
                      </a:pPr>
                      <a:endParaRPr lang="en-US" altLang="en-US" sz="100" dirty="0"/>
                    </a:p>
                    <a:p>
                      <a:pPr marL="445135" algn="l" rtl="0" eaLnBrk="0">
                        <a:lnSpc>
                          <a:spcPts val="2410"/>
                        </a:lnSpc>
                        <a:spcBef>
                          <a:spcPts val="0"/>
                        </a:spcBef>
                      </a:pPr>
                      <a:r>
                        <a:rPr sz="170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1</a:t>
                      </a:r>
                      <a:r>
                        <a:rPr sz="170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in</a:t>
                      </a:r>
                      <a:r>
                        <a:rPr sz="170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7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1</a:t>
                      </a:r>
                      <a:endParaRPr lang="en-US" altLang="en-US" sz="17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600" dirty="0"/>
                    </a:p>
                    <a:p>
                      <a:pPr marL="158115" algn="l" rtl="0" eaLnBrk="0">
                        <a:lnSpc>
                          <a:spcPct val="83000"/>
                        </a:lnSpc>
                        <a:spcBef>
                          <a:spcPts val="5"/>
                        </a:spcBef>
                      </a:pPr>
                      <a:r>
                        <a:rPr sz="17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1.94*0.35*0.8</a:t>
                      </a:r>
                      <a:r>
                        <a:rPr sz="17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7</a:t>
                      </a:r>
                      <a:r>
                        <a:rPr sz="1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m</a:t>
                      </a:r>
                      <a:endParaRPr lang="en-US" altLang="en-US" sz="17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7000"/>
                        </a:lnSpc>
                      </a:pPr>
                      <a:endParaRPr lang="en-US" altLang="en-US" sz="100" dirty="0"/>
                    </a:p>
                    <a:p>
                      <a:pPr marL="462915" algn="l" rtl="0" eaLnBrk="0">
                        <a:lnSpc>
                          <a:spcPts val="2410"/>
                        </a:lnSpc>
                        <a:spcBef>
                          <a:spcPts val="0"/>
                        </a:spcBef>
                      </a:pPr>
                      <a:r>
                        <a:rPr sz="170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8</a:t>
                      </a:r>
                      <a:r>
                        <a:rPr sz="170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5</a:t>
                      </a:r>
                      <a:r>
                        <a:rPr sz="1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kg</a:t>
                      </a:r>
                      <a:endParaRPr lang="en-US" altLang="en-US" sz="17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7000"/>
                        </a:lnSpc>
                      </a:pPr>
                      <a:endParaRPr lang="en-US" altLang="en-US" sz="100" dirty="0"/>
                    </a:p>
                    <a:p>
                      <a:pPr marL="379730" algn="l" rtl="0" eaLnBrk="0">
                        <a:lnSpc>
                          <a:spcPts val="2410"/>
                        </a:lnSpc>
                        <a:spcBef>
                          <a:spcPts val="0"/>
                        </a:spcBef>
                      </a:pPr>
                      <a:r>
                        <a:rPr sz="170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2</a:t>
                      </a:r>
                      <a:r>
                        <a:rPr sz="170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in</a:t>
                      </a:r>
                      <a:r>
                        <a:rPr sz="170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7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1</a:t>
                      </a:r>
                      <a:endParaRPr lang="en-US" altLang="en-US" sz="17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600" dirty="0"/>
                    </a:p>
                    <a:p>
                      <a:pPr marL="240030" algn="l" rtl="0" eaLnBrk="0">
                        <a:lnSpc>
                          <a:spcPct val="83000"/>
                        </a:lnSpc>
                        <a:spcBef>
                          <a:spcPts val="5"/>
                        </a:spcBef>
                      </a:pPr>
                      <a:r>
                        <a:rPr sz="17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1.89*0.34*0.8</a:t>
                      </a:r>
                      <a:r>
                        <a:rPr sz="17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7</a:t>
                      </a:r>
                      <a:r>
                        <a:rPr sz="1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m</a:t>
                      </a:r>
                      <a:endParaRPr lang="en-US" altLang="en-US" sz="17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7000"/>
                        </a:lnSpc>
                      </a:pPr>
                      <a:endParaRPr lang="en-US" altLang="en-US" sz="100" dirty="0"/>
                    </a:p>
                    <a:p>
                      <a:pPr marL="260985" algn="l" rtl="0" eaLnBrk="0">
                        <a:lnSpc>
                          <a:spcPts val="2410"/>
                        </a:lnSpc>
                        <a:spcBef>
                          <a:spcPts val="0"/>
                        </a:spcBef>
                      </a:pPr>
                      <a:r>
                        <a:rPr sz="170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9</a:t>
                      </a:r>
                      <a:r>
                        <a:rPr sz="170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6</a:t>
                      </a:r>
                      <a:r>
                        <a:rPr sz="1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kg</a:t>
                      </a:r>
                      <a:endParaRPr lang="en-US" altLang="en-US" sz="17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7000"/>
                        </a:lnSpc>
                      </a:pPr>
                      <a:endParaRPr lang="en-US" altLang="en-US" sz="100" dirty="0"/>
                    </a:p>
                    <a:p>
                      <a:pPr marL="438150" algn="l" rtl="0" eaLnBrk="0">
                        <a:lnSpc>
                          <a:spcPts val="2410"/>
                        </a:lnSpc>
                        <a:spcBef>
                          <a:spcPts val="0"/>
                        </a:spcBef>
                      </a:pPr>
                      <a:r>
                        <a:rPr sz="170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2</a:t>
                      </a:r>
                      <a:r>
                        <a:rPr sz="170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in</a:t>
                      </a:r>
                      <a:r>
                        <a:rPr sz="170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7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1</a:t>
                      </a:r>
                      <a:endParaRPr lang="en-US" altLang="en-US" sz="17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600" dirty="0"/>
                    </a:p>
                    <a:p>
                      <a:pPr marL="158115" algn="l" rtl="0" eaLnBrk="0">
                        <a:lnSpc>
                          <a:spcPct val="83000"/>
                        </a:lnSpc>
                        <a:spcBef>
                          <a:spcPts val="5"/>
                        </a:spcBef>
                      </a:pPr>
                      <a:r>
                        <a:rPr sz="17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1.94*0.46*0.8</a:t>
                      </a:r>
                      <a:r>
                        <a:rPr sz="17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7</a:t>
                      </a:r>
                      <a:r>
                        <a:rPr sz="1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m</a:t>
                      </a:r>
                      <a:endParaRPr lang="en-US" altLang="en-US" sz="17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7000"/>
                        </a:lnSpc>
                      </a:pPr>
                      <a:endParaRPr lang="en-US" altLang="en-US" sz="100" dirty="0"/>
                    </a:p>
                    <a:p>
                      <a:pPr marL="415925" algn="l" rtl="0" eaLnBrk="0">
                        <a:lnSpc>
                          <a:spcPts val="2410"/>
                        </a:lnSpc>
                        <a:spcBef>
                          <a:spcPts val="0"/>
                        </a:spcBef>
                      </a:pPr>
                      <a:r>
                        <a:rPr sz="17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13</a:t>
                      </a:r>
                      <a:r>
                        <a:rPr sz="170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4</a:t>
                      </a:r>
                      <a:r>
                        <a:rPr sz="1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kg</a:t>
                      </a:r>
                      <a:endParaRPr lang="en-US" altLang="en-US" sz="17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7000"/>
                        </a:lnSpc>
                      </a:pPr>
                      <a:endParaRPr lang="en-US" altLang="en-US" sz="100" dirty="0"/>
                    </a:p>
                    <a:p>
                      <a:pPr marL="378460" algn="l" rtl="0" eaLnBrk="0">
                        <a:lnSpc>
                          <a:spcPts val="2410"/>
                        </a:lnSpc>
                        <a:spcBef>
                          <a:spcPts val="0"/>
                        </a:spcBef>
                      </a:pPr>
                      <a:r>
                        <a:rPr sz="170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3</a:t>
                      </a:r>
                      <a:r>
                        <a:rPr sz="170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in</a:t>
                      </a:r>
                      <a:r>
                        <a:rPr sz="170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7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1</a:t>
                      </a:r>
                      <a:endParaRPr lang="en-US" altLang="en-US" sz="17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600" dirty="0"/>
                    </a:p>
                    <a:p>
                      <a:pPr marL="240030" algn="l" rtl="0" eaLnBrk="0">
                        <a:lnSpc>
                          <a:spcPct val="83000"/>
                        </a:lnSpc>
                        <a:spcBef>
                          <a:spcPts val="5"/>
                        </a:spcBef>
                      </a:pPr>
                      <a:r>
                        <a:rPr sz="17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1.89*0.44*0.8</a:t>
                      </a:r>
                      <a:r>
                        <a:rPr sz="17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7</a:t>
                      </a:r>
                      <a:r>
                        <a:rPr sz="1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m</a:t>
                      </a:r>
                      <a:endParaRPr lang="en-US" altLang="en-US" sz="17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7000"/>
                        </a:lnSpc>
                      </a:pPr>
                      <a:endParaRPr lang="en-US" altLang="en-US" sz="100" dirty="0"/>
                    </a:p>
                    <a:p>
                      <a:pPr marL="213995" algn="l" rtl="0" eaLnBrk="0">
                        <a:lnSpc>
                          <a:spcPts val="2410"/>
                        </a:lnSpc>
                        <a:spcBef>
                          <a:spcPts val="0"/>
                        </a:spcBef>
                      </a:pPr>
                      <a:r>
                        <a:rPr sz="17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13</a:t>
                      </a:r>
                      <a:r>
                        <a:rPr sz="170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9</a:t>
                      </a:r>
                      <a:r>
                        <a:rPr sz="1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kg</a:t>
                      </a:r>
                      <a:endParaRPr lang="en-US" altLang="en-US" sz="17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7000"/>
                        </a:lnSpc>
                      </a:pPr>
                      <a:endParaRPr lang="en-US" altLang="en-US" sz="100" dirty="0"/>
                    </a:p>
                    <a:p>
                      <a:pPr marL="436880" algn="l" rtl="0" eaLnBrk="0">
                        <a:lnSpc>
                          <a:spcPts val="2410"/>
                        </a:lnSpc>
                        <a:spcBef>
                          <a:spcPts val="0"/>
                        </a:spcBef>
                      </a:pPr>
                      <a:r>
                        <a:rPr sz="170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3</a:t>
                      </a:r>
                      <a:r>
                        <a:rPr sz="170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in</a:t>
                      </a:r>
                      <a:r>
                        <a:rPr sz="170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7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1</a:t>
                      </a:r>
                      <a:endParaRPr lang="en-US" altLang="en-US" sz="17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600" dirty="0"/>
                    </a:p>
                    <a:p>
                      <a:pPr marL="158115" algn="l" rtl="0" eaLnBrk="0">
                        <a:lnSpc>
                          <a:spcPct val="83000"/>
                        </a:lnSpc>
                        <a:spcBef>
                          <a:spcPts val="5"/>
                        </a:spcBef>
                      </a:pPr>
                      <a:r>
                        <a:rPr sz="17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1.94*0.57*0.8</a:t>
                      </a:r>
                      <a:r>
                        <a:rPr sz="17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7</a:t>
                      </a:r>
                      <a:r>
                        <a:rPr sz="1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m</a:t>
                      </a:r>
                      <a:endParaRPr lang="en-US" altLang="en-US" sz="17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7000"/>
                        </a:lnSpc>
                      </a:pPr>
                      <a:endParaRPr lang="en-US" altLang="en-US" sz="100" dirty="0"/>
                    </a:p>
                    <a:p>
                      <a:pPr marL="415925" algn="l" rtl="0" eaLnBrk="0">
                        <a:lnSpc>
                          <a:spcPts val="2410"/>
                        </a:lnSpc>
                        <a:spcBef>
                          <a:spcPts val="0"/>
                        </a:spcBef>
                      </a:pPr>
                      <a:r>
                        <a:rPr sz="17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18</a:t>
                      </a:r>
                      <a:r>
                        <a:rPr sz="170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4</a:t>
                      </a:r>
                      <a:r>
                        <a:rPr sz="1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kg</a:t>
                      </a:r>
                      <a:endParaRPr lang="en-US" altLang="en-US" sz="17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7000"/>
                        </a:lnSpc>
                      </a:pPr>
                      <a:endParaRPr lang="en-US" altLang="en-US" sz="100" dirty="0"/>
                    </a:p>
                    <a:p>
                      <a:pPr marL="372110" algn="l" rtl="0" eaLnBrk="0">
                        <a:lnSpc>
                          <a:spcPts val="2410"/>
                        </a:lnSpc>
                        <a:spcBef>
                          <a:spcPts val="0"/>
                        </a:spcBef>
                      </a:pPr>
                      <a:r>
                        <a:rPr sz="170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4</a:t>
                      </a:r>
                      <a:r>
                        <a:rPr sz="170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in</a:t>
                      </a:r>
                      <a:r>
                        <a:rPr sz="170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70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1</a:t>
                      </a:r>
                      <a:endParaRPr lang="en-US" altLang="en-US" sz="17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600" dirty="0"/>
                    </a:p>
                    <a:p>
                      <a:pPr marL="240030" algn="l" rtl="0" eaLnBrk="0">
                        <a:lnSpc>
                          <a:spcPct val="83000"/>
                        </a:lnSpc>
                        <a:spcBef>
                          <a:spcPts val="5"/>
                        </a:spcBef>
                      </a:pPr>
                      <a:r>
                        <a:rPr sz="17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1.89*0.54*0.8</a:t>
                      </a:r>
                      <a:r>
                        <a:rPr sz="17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7</a:t>
                      </a:r>
                      <a:r>
                        <a:rPr sz="1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m</a:t>
                      </a:r>
                      <a:endParaRPr lang="en-US" altLang="en-US" sz="17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7000"/>
                        </a:lnSpc>
                      </a:pPr>
                      <a:endParaRPr lang="en-US" altLang="en-US" sz="100" dirty="0"/>
                    </a:p>
                    <a:p>
                      <a:pPr marL="213995" algn="l" rtl="0" eaLnBrk="0">
                        <a:lnSpc>
                          <a:spcPts val="2410"/>
                        </a:lnSpc>
                        <a:spcBef>
                          <a:spcPts val="0"/>
                        </a:spcBef>
                      </a:pPr>
                      <a:r>
                        <a:rPr sz="17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18</a:t>
                      </a:r>
                      <a:r>
                        <a:rPr sz="170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2</a:t>
                      </a:r>
                      <a:r>
                        <a:rPr sz="1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kg</a:t>
                      </a:r>
                      <a:endParaRPr lang="en-US" altLang="en-US" sz="17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7000"/>
                        </a:lnSpc>
                      </a:pPr>
                      <a:endParaRPr lang="en-US" altLang="en-US" sz="100" dirty="0"/>
                    </a:p>
                    <a:p>
                      <a:pPr marL="430530" algn="l" rtl="0" eaLnBrk="0">
                        <a:lnSpc>
                          <a:spcPts val="2410"/>
                        </a:lnSpc>
                        <a:spcBef>
                          <a:spcPts val="0"/>
                        </a:spcBef>
                      </a:pPr>
                      <a:r>
                        <a:rPr sz="170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4</a:t>
                      </a:r>
                      <a:r>
                        <a:rPr sz="170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in</a:t>
                      </a:r>
                      <a:r>
                        <a:rPr sz="170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70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1</a:t>
                      </a:r>
                      <a:endParaRPr lang="en-US" altLang="en-US" sz="17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600" dirty="0"/>
                    </a:p>
                    <a:p>
                      <a:pPr marL="158115" algn="l" rtl="0" eaLnBrk="0">
                        <a:lnSpc>
                          <a:spcPct val="83000"/>
                        </a:lnSpc>
                        <a:spcBef>
                          <a:spcPts val="5"/>
                        </a:spcBef>
                      </a:pPr>
                      <a:r>
                        <a:rPr sz="17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1.94*0.71*0.8</a:t>
                      </a:r>
                      <a:r>
                        <a:rPr sz="17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7</a:t>
                      </a:r>
                      <a:r>
                        <a:rPr sz="1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m</a:t>
                      </a:r>
                      <a:endParaRPr lang="en-US" altLang="en-US" sz="17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7000"/>
                        </a:lnSpc>
                      </a:pPr>
                      <a:endParaRPr lang="en-US" altLang="en-US" sz="100" dirty="0"/>
                    </a:p>
                    <a:p>
                      <a:pPr marL="408940" algn="l" rtl="0" eaLnBrk="0">
                        <a:lnSpc>
                          <a:spcPts val="2410"/>
                        </a:lnSpc>
                        <a:spcBef>
                          <a:spcPts val="0"/>
                        </a:spcBef>
                      </a:pPr>
                      <a:r>
                        <a:rPr sz="170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23</a:t>
                      </a:r>
                      <a:r>
                        <a:rPr sz="17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7</a:t>
                      </a:r>
                      <a:r>
                        <a:rPr sz="1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kg</a:t>
                      </a:r>
                      <a:endParaRPr lang="en-US" altLang="en-US" sz="17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7000"/>
                        </a:lnSpc>
                      </a:pPr>
                      <a:endParaRPr lang="en-US" altLang="en-US" sz="100" dirty="0"/>
                    </a:p>
                    <a:p>
                      <a:pPr marL="378460" algn="l" rtl="0" eaLnBrk="0">
                        <a:lnSpc>
                          <a:spcPts val="2410"/>
                        </a:lnSpc>
                        <a:spcBef>
                          <a:spcPts val="0"/>
                        </a:spcBef>
                      </a:pPr>
                      <a:r>
                        <a:rPr sz="170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5</a:t>
                      </a:r>
                      <a:r>
                        <a:rPr sz="170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in</a:t>
                      </a:r>
                      <a:r>
                        <a:rPr sz="170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70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1</a:t>
                      </a:r>
                      <a:endParaRPr lang="en-US" altLang="en-US" sz="17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600" dirty="0"/>
                    </a:p>
                    <a:p>
                      <a:pPr marL="240030" algn="l" rtl="0" eaLnBrk="0">
                        <a:lnSpc>
                          <a:spcPct val="83000"/>
                        </a:lnSpc>
                        <a:spcBef>
                          <a:spcPts val="5"/>
                        </a:spcBef>
                      </a:pPr>
                      <a:r>
                        <a:rPr sz="17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1.89*0.63*0.8</a:t>
                      </a:r>
                      <a:r>
                        <a:rPr sz="17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7</a:t>
                      </a:r>
                      <a:r>
                        <a:rPr sz="1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m</a:t>
                      </a:r>
                      <a:endParaRPr lang="en-US" altLang="en-US" sz="17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7000"/>
                        </a:lnSpc>
                      </a:pPr>
                      <a:endParaRPr lang="en-US" altLang="en-US" sz="100" dirty="0"/>
                    </a:p>
                    <a:p>
                      <a:pPr marL="207010" algn="l" rtl="0" eaLnBrk="0">
                        <a:lnSpc>
                          <a:spcPts val="2410"/>
                        </a:lnSpc>
                        <a:spcBef>
                          <a:spcPts val="0"/>
                        </a:spcBef>
                      </a:pPr>
                      <a:r>
                        <a:rPr sz="170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22</a:t>
                      </a:r>
                      <a:r>
                        <a:rPr sz="17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5</a:t>
                      </a:r>
                      <a:r>
                        <a:rPr sz="1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kg</a:t>
                      </a:r>
                      <a:endParaRPr lang="en-US" altLang="en-US" sz="17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7000"/>
                        </a:lnSpc>
                      </a:pPr>
                      <a:endParaRPr lang="en-US" altLang="en-US" sz="100" dirty="0"/>
                    </a:p>
                    <a:p>
                      <a:pPr marL="436880" algn="l" rtl="0" eaLnBrk="0">
                        <a:lnSpc>
                          <a:spcPts val="2410"/>
                        </a:lnSpc>
                        <a:spcBef>
                          <a:spcPts val="0"/>
                        </a:spcBef>
                      </a:pPr>
                      <a:r>
                        <a:rPr sz="170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5</a:t>
                      </a:r>
                      <a:r>
                        <a:rPr sz="170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in</a:t>
                      </a:r>
                      <a:r>
                        <a:rPr sz="170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70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1</a:t>
                      </a:r>
                      <a:endParaRPr lang="en-US" altLang="en-US" sz="17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600" dirty="0"/>
                    </a:p>
                    <a:p>
                      <a:pPr marL="158115" algn="l" rtl="0" eaLnBrk="0">
                        <a:lnSpc>
                          <a:spcPct val="83000"/>
                        </a:lnSpc>
                        <a:spcBef>
                          <a:spcPts val="5"/>
                        </a:spcBef>
                      </a:pPr>
                      <a:r>
                        <a:rPr sz="17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1.94*0.85*0.8</a:t>
                      </a:r>
                      <a:r>
                        <a:rPr sz="17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7</a:t>
                      </a:r>
                      <a:r>
                        <a:rPr sz="1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m</a:t>
                      </a:r>
                      <a:endParaRPr lang="en-US" altLang="en-US" sz="17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7000"/>
                        </a:lnSpc>
                      </a:pPr>
                      <a:endParaRPr lang="en-US" altLang="en-US" sz="100" dirty="0"/>
                    </a:p>
                    <a:p>
                      <a:pPr marL="408940" algn="l" rtl="0" eaLnBrk="0">
                        <a:lnSpc>
                          <a:spcPts val="2410"/>
                        </a:lnSpc>
                        <a:spcBef>
                          <a:spcPts val="0"/>
                        </a:spcBef>
                      </a:pPr>
                      <a:r>
                        <a:rPr sz="170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29</a:t>
                      </a:r>
                      <a:r>
                        <a:rPr sz="17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1</a:t>
                      </a:r>
                      <a:r>
                        <a:rPr sz="1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kg</a:t>
                      </a:r>
                      <a:endParaRPr lang="en-US" altLang="en-US" sz="17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87350">
                <a:tc gridSpan="6">
                  <a:txBody>
                    <a:bodyPr/>
                    <a:lstStyle/>
                    <a:p>
                      <a:pPr algn="l" rtl="0" eaLnBrk="0">
                        <a:lnSpc>
                          <a:spcPct val="177000"/>
                        </a:lnSpc>
                      </a:pPr>
                      <a:endParaRPr lang="en-US" altLang="en-US" sz="100" dirty="0"/>
                    </a:p>
                    <a:p>
                      <a:pPr marL="116840" algn="l" rtl="0" eaLnBrk="0">
                        <a:lnSpc>
                          <a:spcPts val="2410"/>
                        </a:lnSpc>
                        <a:spcBef>
                          <a:spcPts val="0"/>
                        </a:spcBef>
                      </a:pPr>
                      <a:r>
                        <a:rPr sz="1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Note</a:t>
                      </a:r>
                      <a:r>
                        <a:rPr sz="1700" spc="2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:</a:t>
                      </a:r>
                      <a:r>
                        <a:rPr sz="1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The</a:t>
                      </a:r>
                      <a:r>
                        <a:rPr sz="1700" spc="2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actual</a:t>
                      </a:r>
                      <a:r>
                        <a:rPr sz="1700" spc="2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packing</a:t>
                      </a:r>
                      <a:r>
                        <a:rPr sz="1700" spc="2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weight</a:t>
                      </a:r>
                      <a:r>
                        <a:rPr sz="1700" spc="2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shall</a:t>
                      </a:r>
                      <a:r>
                        <a:rPr sz="1700" spc="2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prevail</a:t>
                      </a:r>
                      <a:endParaRPr lang="en-US" altLang="en-US" sz="17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0" name="textbox 150"/>
          <p:cNvSpPr/>
          <p:nvPr/>
        </p:nvSpPr>
        <p:spPr>
          <a:xfrm>
            <a:off x="757529" y="490753"/>
            <a:ext cx="1231900" cy="3035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190"/>
              </a:lnSpc>
            </a:pPr>
            <a:r>
              <a:rPr sz="1700" b="1" spc="-5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Packing</a:t>
            </a:r>
            <a:r>
              <a:rPr sz="1700" spc="-5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700" b="1" spc="-5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</a:t>
            </a:r>
            <a:r>
              <a:rPr sz="1700" b="1" spc="-2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700" b="1" spc="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endParaRPr lang="en-US" altLang="en-US" sz="1700" dirty="0"/>
          </a:p>
        </p:txBody>
      </p:sp>
      <p:sp>
        <p:nvSpPr>
          <p:cNvPr id="151" name="rect"/>
          <p:cNvSpPr/>
          <p:nvPr/>
        </p:nvSpPr>
        <p:spPr>
          <a:xfrm>
            <a:off x="0" y="435864"/>
            <a:ext cx="224028" cy="446531"/>
          </a:xfrm>
          <a:prstGeom prst="rect">
            <a:avLst/>
          </a:prstGeom>
          <a:solidFill>
            <a:srgbClr val="FC950C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52" name="rect"/>
          <p:cNvSpPr/>
          <p:nvPr/>
        </p:nvSpPr>
        <p:spPr>
          <a:xfrm>
            <a:off x="304800" y="435864"/>
            <a:ext cx="91440" cy="446531"/>
          </a:xfrm>
          <a:prstGeom prst="rect">
            <a:avLst/>
          </a:prstGeom>
          <a:solidFill>
            <a:srgbClr val="FC950C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53" name="rect"/>
          <p:cNvSpPr/>
          <p:nvPr/>
        </p:nvSpPr>
        <p:spPr>
          <a:xfrm>
            <a:off x="0" y="877887"/>
            <a:ext cx="2057425" cy="22225"/>
          </a:xfrm>
          <a:prstGeom prst="rect">
            <a:avLst/>
          </a:prstGeom>
          <a:solidFill>
            <a:srgbClr val="FC950C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"/>
          <p:cNvSpPr/>
          <p:nvPr/>
        </p:nvSpPr>
        <p:spPr>
          <a:xfrm>
            <a:off x="0" y="0"/>
            <a:ext cx="9142476" cy="5143500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55" name="picture 15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845559" y="1083310"/>
            <a:ext cx="4767579" cy="3249929"/>
          </a:xfrm>
          <a:prstGeom prst="rect">
            <a:avLst/>
          </a:prstGeom>
        </p:spPr>
      </p:pic>
      <p:sp>
        <p:nvSpPr>
          <p:cNvPr id="156" name="textbox 156"/>
          <p:cNvSpPr/>
          <p:nvPr/>
        </p:nvSpPr>
        <p:spPr>
          <a:xfrm>
            <a:off x="618083" y="2576372"/>
            <a:ext cx="2628264" cy="7232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3000"/>
              </a:lnSpc>
            </a:pPr>
            <a:endParaRPr lang="en-US" altLang="en-US" sz="100" dirty="0"/>
          </a:p>
          <a:p>
            <a:pPr marL="20320" indent="-7620" algn="l" rtl="0" eaLnBrk="0">
              <a:lnSpc>
                <a:spcPct val="148000"/>
              </a:lnSpc>
            </a:pP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endParaRPr lang="en-US" altLang="en-US" sz="1100" dirty="0"/>
          </a:p>
        </p:txBody>
      </p:sp>
      <p:sp>
        <p:nvSpPr>
          <p:cNvPr id="157" name="textbox 157"/>
          <p:cNvSpPr/>
          <p:nvPr/>
        </p:nvSpPr>
        <p:spPr>
          <a:xfrm>
            <a:off x="613663" y="2068372"/>
            <a:ext cx="2169160" cy="2095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445"/>
              </a:lnSpc>
            </a:pP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endParaRPr lang="en-US" altLang="en-US" sz="1100" dirty="0"/>
          </a:p>
        </p:txBody>
      </p:sp>
      <p:sp>
        <p:nvSpPr>
          <p:cNvPr id="158" name="textbox 158"/>
          <p:cNvSpPr/>
          <p:nvPr/>
        </p:nvSpPr>
        <p:spPr>
          <a:xfrm>
            <a:off x="739927" y="490753"/>
            <a:ext cx="1309369" cy="3035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190"/>
              </a:lnSpc>
            </a:pPr>
            <a:r>
              <a:rPr sz="1700" b="1" spc="-1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Applicatio</a:t>
            </a:r>
            <a:r>
              <a:rPr sz="1700" b="1" spc="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ns</a:t>
            </a:r>
            <a:endParaRPr lang="en-US" altLang="en-US" sz="1700" dirty="0"/>
          </a:p>
        </p:txBody>
      </p:sp>
      <p:sp>
        <p:nvSpPr>
          <p:cNvPr id="159" name="rect"/>
          <p:cNvSpPr/>
          <p:nvPr/>
        </p:nvSpPr>
        <p:spPr>
          <a:xfrm>
            <a:off x="0" y="435864"/>
            <a:ext cx="224028" cy="446531"/>
          </a:xfrm>
          <a:prstGeom prst="rect">
            <a:avLst/>
          </a:prstGeom>
          <a:solidFill>
            <a:srgbClr val="FC950C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0" name="path"/>
          <p:cNvSpPr/>
          <p:nvPr/>
        </p:nvSpPr>
        <p:spPr>
          <a:xfrm>
            <a:off x="222504" y="2038032"/>
            <a:ext cx="247713" cy="247014"/>
          </a:xfrm>
          <a:custGeom>
            <a:avLst/>
            <a:gdLst/>
            <a:ahLst/>
            <a:cxnLst/>
            <a:rect l="0" t="0" r="0" b="0"/>
            <a:pathLst>
              <a:path w="390" h="388">
                <a:moveTo>
                  <a:pt x="0" y="193"/>
                </a:moveTo>
                <a:cubicBezTo>
                  <a:pt x="1" y="87"/>
                  <a:pt x="88" y="0"/>
                  <a:pt x="195" y="0"/>
                </a:cubicBezTo>
                <a:cubicBezTo>
                  <a:pt x="303" y="0"/>
                  <a:pt x="390" y="87"/>
                  <a:pt x="390" y="194"/>
                </a:cubicBezTo>
                <a:cubicBezTo>
                  <a:pt x="390" y="301"/>
                  <a:pt x="303" y="388"/>
                  <a:pt x="195" y="388"/>
                </a:cubicBezTo>
                <a:cubicBezTo>
                  <a:pt x="88" y="388"/>
                  <a:pt x="1" y="301"/>
                  <a:pt x="0" y="193"/>
                </a:cubicBezTo>
              </a:path>
            </a:pathLst>
          </a:custGeom>
          <a:solidFill>
            <a:srgbClr val="E24A52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1" name="rect"/>
          <p:cNvSpPr/>
          <p:nvPr/>
        </p:nvSpPr>
        <p:spPr>
          <a:xfrm>
            <a:off x="304800" y="435864"/>
            <a:ext cx="91440" cy="446531"/>
          </a:xfrm>
          <a:prstGeom prst="rect">
            <a:avLst/>
          </a:prstGeom>
          <a:solidFill>
            <a:srgbClr val="FC950C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2" name="rect"/>
          <p:cNvSpPr/>
          <p:nvPr/>
        </p:nvSpPr>
        <p:spPr>
          <a:xfrm>
            <a:off x="0" y="877887"/>
            <a:ext cx="2151405" cy="18415"/>
          </a:xfrm>
          <a:prstGeom prst="rect">
            <a:avLst/>
          </a:prstGeom>
          <a:solidFill>
            <a:srgbClr val="FC950C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rect"/>
          <p:cNvSpPr/>
          <p:nvPr/>
        </p:nvSpPr>
        <p:spPr>
          <a:xfrm>
            <a:off x="0" y="0"/>
            <a:ext cx="9142476" cy="5143500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64" name="picture 16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038600" y="1048511"/>
            <a:ext cx="4559807" cy="3384803"/>
          </a:xfrm>
          <a:prstGeom prst="rect">
            <a:avLst/>
          </a:prstGeom>
        </p:spPr>
      </p:pic>
      <p:sp>
        <p:nvSpPr>
          <p:cNvPr id="165" name="textbox 165"/>
          <p:cNvSpPr/>
          <p:nvPr/>
        </p:nvSpPr>
        <p:spPr>
          <a:xfrm>
            <a:off x="549808" y="2576372"/>
            <a:ext cx="3067050" cy="4673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 dirty="0"/>
          </a:p>
          <a:p>
            <a:pPr marL="73025" indent="-60325" algn="l" rtl="0" eaLnBrk="0">
              <a:lnSpc>
                <a:spcPct val="132000"/>
              </a:lnSpc>
            </a:pPr>
            <a:r>
              <a:rPr sz="11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</a:t>
            </a:r>
            <a:r>
              <a:rPr sz="11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r>
              <a:rPr sz="11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</a:t>
            </a:r>
            <a:r>
              <a:rPr sz="11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1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</a:t>
            </a:r>
            <a:r>
              <a:rPr sz="11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</a:t>
            </a:r>
            <a:r>
              <a:rPr sz="11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</a:t>
            </a:r>
            <a:r>
              <a:rPr sz="11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</a:t>
            </a:r>
            <a:r>
              <a:rPr sz="11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1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</a:t>
            </a:r>
            <a:r>
              <a:rPr sz="11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</a:t>
            </a:r>
            <a:r>
              <a:rPr sz="11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endParaRPr lang="en-US" altLang="en-US" sz="1100" dirty="0"/>
          </a:p>
        </p:txBody>
      </p:sp>
      <p:sp>
        <p:nvSpPr>
          <p:cNvPr id="166" name="textbox 166"/>
          <p:cNvSpPr/>
          <p:nvPr/>
        </p:nvSpPr>
        <p:spPr>
          <a:xfrm>
            <a:off x="739927" y="490753"/>
            <a:ext cx="1309369" cy="3035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190"/>
              </a:lnSpc>
            </a:pPr>
            <a:r>
              <a:rPr sz="1700" b="1" spc="-1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Applicatio</a:t>
            </a:r>
            <a:r>
              <a:rPr sz="1700" b="1" spc="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ns</a:t>
            </a:r>
            <a:endParaRPr lang="en-US" altLang="en-US" sz="1700" dirty="0"/>
          </a:p>
        </p:txBody>
      </p:sp>
      <p:sp>
        <p:nvSpPr>
          <p:cNvPr id="167" name="textbox 167"/>
          <p:cNvSpPr/>
          <p:nvPr/>
        </p:nvSpPr>
        <p:spPr>
          <a:xfrm>
            <a:off x="549656" y="2068372"/>
            <a:ext cx="1689735" cy="2095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445"/>
              </a:lnSpc>
            </a:pPr>
            <a:r>
              <a:rPr sz="1100" spc="-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</a:t>
            </a:r>
            <a:r>
              <a:rPr sz="1100" spc="-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1100" spc="-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sz="1100" spc="-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</a:t>
            </a:r>
            <a:r>
              <a:rPr sz="1100" spc="-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</a:t>
            </a:r>
            <a:r>
              <a:rPr sz="1100" spc="-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</a:t>
            </a:r>
            <a:r>
              <a:rPr sz="1100" spc="-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sz="1100" spc="-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100" spc="-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</a:t>
            </a:r>
            <a:r>
              <a:rPr sz="1100" spc="-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</a:t>
            </a:r>
            <a:r>
              <a:rPr sz="1100" spc="-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</a:t>
            </a:r>
            <a:endParaRPr lang="en-US" altLang="en-US" sz="1100" dirty="0"/>
          </a:p>
        </p:txBody>
      </p:sp>
      <p:sp>
        <p:nvSpPr>
          <p:cNvPr id="168" name="rect"/>
          <p:cNvSpPr/>
          <p:nvPr/>
        </p:nvSpPr>
        <p:spPr>
          <a:xfrm>
            <a:off x="0" y="435864"/>
            <a:ext cx="224028" cy="446531"/>
          </a:xfrm>
          <a:prstGeom prst="rect">
            <a:avLst/>
          </a:prstGeom>
          <a:solidFill>
            <a:srgbClr val="FC950C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9" name="path"/>
          <p:cNvSpPr/>
          <p:nvPr/>
        </p:nvSpPr>
        <p:spPr>
          <a:xfrm>
            <a:off x="146304" y="2038032"/>
            <a:ext cx="247713" cy="247014"/>
          </a:xfrm>
          <a:custGeom>
            <a:avLst/>
            <a:gdLst/>
            <a:ahLst/>
            <a:cxnLst/>
            <a:rect l="0" t="0" r="0" b="0"/>
            <a:pathLst>
              <a:path w="390" h="388">
                <a:moveTo>
                  <a:pt x="0" y="193"/>
                </a:moveTo>
                <a:cubicBezTo>
                  <a:pt x="1" y="87"/>
                  <a:pt x="88" y="0"/>
                  <a:pt x="195" y="0"/>
                </a:cubicBezTo>
                <a:cubicBezTo>
                  <a:pt x="303" y="0"/>
                  <a:pt x="390" y="87"/>
                  <a:pt x="390" y="194"/>
                </a:cubicBezTo>
                <a:cubicBezTo>
                  <a:pt x="390" y="301"/>
                  <a:pt x="303" y="388"/>
                  <a:pt x="195" y="388"/>
                </a:cubicBezTo>
                <a:cubicBezTo>
                  <a:pt x="88" y="388"/>
                  <a:pt x="1" y="301"/>
                  <a:pt x="0" y="193"/>
                </a:cubicBezTo>
              </a:path>
            </a:pathLst>
          </a:custGeom>
          <a:solidFill>
            <a:srgbClr val="E24A52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0" name="rect"/>
          <p:cNvSpPr/>
          <p:nvPr/>
        </p:nvSpPr>
        <p:spPr>
          <a:xfrm>
            <a:off x="304800" y="435864"/>
            <a:ext cx="91440" cy="446531"/>
          </a:xfrm>
          <a:prstGeom prst="rect">
            <a:avLst/>
          </a:prstGeom>
          <a:solidFill>
            <a:srgbClr val="FC950C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1" name="rect"/>
          <p:cNvSpPr/>
          <p:nvPr/>
        </p:nvSpPr>
        <p:spPr>
          <a:xfrm>
            <a:off x="0" y="877887"/>
            <a:ext cx="2151405" cy="18415"/>
          </a:xfrm>
          <a:prstGeom prst="rect">
            <a:avLst/>
          </a:prstGeom>
          <a:solidFill>
            <a:srgbClr val="FC950C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icture 1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2476" cy="5143500"/>
          </a:xfrm>
          <a:prstGeom prst="rect">
            <a:avLst/>
          </a:prstGeom>
        </p:spPr>
      </p:pic>
      <p:sp>
        <p:nvSpPr>
          <p:cNvPr id="173" name="textbox 173"/>
          <p:cNvSpPr/>
          <p:nvPr/>
        </p:nvSpPr>
        <p:spPr>
          <a:xfrm>
            <a:off x="536397" y="2068372"/>
            <a:ext cx="3115310" cy="14833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8415" algn="l" rtl="0" eaLnBrk="0">
              <a:lnSpc>
                <a:spcPts val="1445"/>
              </a:lnSpc>
            </a:pP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endParaRPr lang="en-US" altLang="en-US" sz="1100" dirty="0"/>
          </a:p>
          <a:p>
            <a:pPr algn="l" rtl="0" eaLnBrk="0">
              <a:lnSpc>
                <a:spcPct val="144000"/>
              </a:lnSpc>
            </a:pPr>
            <a:endParaRPr lang="en-US" altLang="en-US" sz="1000" dirty="0"/>
          </a:p>
          <a:p>
            <a:pPr algn="l" rtl="0" eaLnBrk="0">
              <a:lnSpc>
                <a:spcPct val="138000"/>
              </a:lnSpc>
            </a:pPr>
            <a:endParaRPr lang="en-US" altLang="en-US" sz="200" dirty="0"/>
          </a:p>
          <a:p>
            <a:pPr marL="12700" indent="13335" algn="l" rtl="0" eaLnBrk="0">
              <a:lnSpc>
                <a:spcPct val="151000"/>
              </a:lnSpc>
              <a:spcBef>
                <a:spcPts val="0"/>
              </a:spcBef>
            </a:pP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'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11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</a:t>
            </a:r>
            <a:r>
              <a:rPr sz="11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</a:t>
            </a:r>
            <a:r>
              <a:rPr sz="11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</a:t>
            </a:r>
            <a:endParaRPr lang="en-US" altLang="en-US" sz="1100" dirty="0"/>
          </a:p>
        </p:txBody>
      </p:sp>
      <p:sp>
        <p:nvSpPr>
          <p:cNvPr id="174" name="textbox 174"/>
          <p:cNvSpPr/>
          <p:nvPr/>
        </p:nvSpPr>
        <p:spPr>
          <a:xfrm>
            <a:off x="739927" y="490753"/>
            <a:ext cx="1309369" cy="3035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190"/>
              </a:lnSpc>
            </a:pPr>
            <a:r>
              <a:rPr sz="1700" b="1" spc="-1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Applicatio</a:t>
            </a:r>
            <a:r>
              <a:rPr sz="1700" b="1" spc="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ns</a:t>
            </a:r>
            <a:endParaRPr lang="en-US" altLang="en-US" sz="1700" dirty="0"/>
          </a:p>
        </p:txBody>
      </p:sp>
      <p:sp>
        <p:nvSpPr>
          <p:cNvPr id="175" name="rect"/>
          <p:cNvSpPr/>
          <p:nvPr/>
        </p:nvSpPr>
        <p:spPr>
          <a:xfrm>
            <a:off x="0" y="435864"/>
            <a:ext cx="224028" cy="446531"/>
          </a:xfrm>
          <a:prstGeom prst="rect">
            <a:avLst/>
          </a:prstGeom>
          <a:solidFill>
            <a:srgbClr val="FC950C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6" name="path"/>
          <p:cNvSpPr/>
          <p:nvPr/>
        </p:nvSpPr>
        <p:spPr>
          <a:xfrm>
            <a:off x="146304" y="2038032"/>
            <a:ext cx="247713" cy="247014"/>
          </a:xfrm>
          <a:custGeom>
            <a:avLst/>
            <a:gdLst/>
            <a:ahLst/>
            <a:cxnLst/>
            <a:rect l="0" t="0" r="0" b="0"/>
            <a:pathLst>
              <a:path w="390" h="388">
                <a:moveTo>
                  <a:pt x="0" y="193"/>
                </a:moveTo>
                <a:cubicBezTo>
                  <a:pt x="1" y="87"/>
                  <a:pt x="88" y="0"/>
                  <a:pt x="195" y="0"/>
                </a:cubicBezTo>
                <a:cubicBezTo>
                  <a:pt x="303" y="0"/>
                  <a:pt x="390" y="87"/>
                  <a:pt x="390" y="194"/>
                </a:cubicBezTo>
                <a:cubicBezTo>
                  <a:pt x="390" y="301"/>
                  <a:pt x="303" y="388"/>
                  <a:pt x="195" y="388"/>
                </a:cubicBezTo>
                <a:cubicBezTo>
                  <a:pt x="88" y="388"/>
                  <a:pt x="1" y="301"/>
                  <a:pt x="0" y="193"/>
                </a:cubicBezTo>
              </a:path>
            </a:pathLst>
          </a:custGeom>
          <a:solidFill>
            <a:srgbClr val="E24A52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7" name="rect"/>
          <p:cNvSpPr/>
          <p:nvPr/>
        </p:nvSpPr>
        <p:spPr>
          <a:xfrm>
            <a:off x="304800" y="435864"/>
            <a:ext cx="91440" cy="446531"/>
          </a:xfrm>
          <a:prstGeom prst="rect">
            <a:avLst/>
          </a:prstGeom>
          <a:solidFill>
            <a:srgbClr val="FC950C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8" name="rect"/>
          <p:cNvSpPr/>
          <p:nvPr/>
        </p:nvSpPr>
        <p:spPr>
          <a:xfrm>
            <a:off x="0" y="877887"/>
            <a:ext cx="2151405" cy="18415"/>
          </a:xfrm>
          <a:prstGeom prst="rect">
            <a:avLst/>
          </a:prstGeom>
          <a:solidFill>
            <a:srgbClr val="FC950C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rect"/>
          <p:cNvSpPr/>
          <p:nvPr/>
        </p:nvSpPr>
        <p:spPr>
          <a:xfrm>
            <a:off x="0" y="0"/>
            <a:ext cx="9142476" cy="5143500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80" name="picture 1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343400" y="972311"/>
            <a:ext cx="4363211" cy="3555491"/>
          </a:xfrm>
          <a:prstGeom prst="rect">
            <a:avLst/>
          </a:prstGeom>
        </p:spPr>
      </p:pic>
      <p:sp>
        <p:nvSpPr>
          <p:cNvPr id="181" name="textbox 181"/>
          <p:cNvSpPr/>
          <p:nvPr/>
        </p:nvSpPr>
        <p:spPr>
          <a:xfrm>
            <a:off x="537768" y="2576372"/>
            <a:ext cx="2755900" cy="7213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6000"/>
              </a:lnSpc>
            </a:pPr>
            <a:endParaRPr lang="en-US" altLang="en-US" sz="100" dirty="0"/>
          </a:p>
          <a:p>
            <a:pPr marL="18415" indent="-5715" algn="l" rtl="0" eaLnBrk="0">
              <a:lnSpc>
                <a:spcPct val="138000"/>
              </a:lnSpc>
            </a:pP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lang="en-US" altLang="en-US" sz="1100" dirty="0"/>
          </a:p>
        </p:txBody>
      </p:sp>
      <p:sp>
        <p:nvSpPr>
          <p:cNvPr id="182" name="textbox 182"/>
          <p:cNvSpPr/>
          <p:nvPr/>
        </p:nvSpPr>
        <p:spPr>
          <a:xfrm>
            <a:off x="739927" y="490753"/>
            <a:ext cx="1309369" cy="3035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190"/>
              </a:lnSpc>
            </a:pPr>
            <a:r>
              <a:rPr sz="1700" b="1" spc="-1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Applicatio</a:t>
            </a:r>
            <a:r>
              <a:rPr sz="1700" b="1" spc="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ns</a:t>
            </a:r>
            <a:endParaRPr lang="en-US" altLang="en-US" sz="1700" dirty="0"/>
          </a:p>
        </p:txBody>
      </p:sp>
      <p:sp>
        <p:nvSpPr>
          <p:cNvPr id="183" name="textbox 183"/>
          <p:cNvSpPr/>
          <p:nvPr/>
        </p:nvSpPr>
        <p:spPr>
          <a:xfrm>
            <a:off x="549656" y="2068372"/>
            <a:ext cx="1661795" cy="2095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445"/>
              </a:lnSpc>
            </a:pP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</a:t>
            </a:r>
            <a:endParaRPr lang="en-US" altLang="en-US" sz="1000" dirty="0"/>
          </a:p>
        </p:txBody>
      </p:sp>
      <p:sp>
        <p:nvSpPr>
          <p:cNvPr id="184" name="rect"/>
          <p:cNvSpPr/>
          <p:nvPr/>
        </p:nvSpPr>
        <p:spPr>
          <a:xfrm>
            <a:off x="0" y="435864"/>
            <a:ext cx="224028" cy="446531"/>
          </a:xfrm>
          <a:prstGeom prst="rect">
            <a:avLst/>
          </a:prstGeom>
          <a:solidFill>
            <a:srgbClr val="FC950C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85" name="path"/>
          <p:cNvSpPr/>
          <p:nvPr/>
        </p:nvSpPr>
        <p:spPr>
          <a:xfrm>
            <a:off x="146304" y="2038032"/>
            <a:ext cx="247713" cy="247014"/>
          </a:xfrm>
          <a:custGeom>
            <a:avLst/>
            <a:gdLst/>
            <a:ahLst/>
            <a:cxnLst/>
            <a:rect l="0" t="0" r="0" b="0"/>
            <a:pathLst>
              <a:path w="390" h="388">
                <a:moveTo>
                  <a:pt x="0" y="193"/>
                </a:moveTo>
                <a:cubicBezTo>
                  <a:pt x="1" y="87"/>
                  <a:pt x="88" y="0"/>
                  <a:pt x="195" y="0"/>
                </a:cubicBezTo>
                <a:cubicBezTo>
                  <a:pt x="303" y="0"/>
                  <a:pt x="390" y="87"/>
                  <a:pt x="390" y="194"/>
                </a:cubicBezTo>
                <a:cubicBezTo>
                  <a:pt x="390" y="301"/>
                  <a:pt x="303" y="388"/>
                  <a:pt x="195" y="388"/>
                </a:cubicBezTo>
                <a:cubicBezTo>
                  <a:pt x="88" y="388"/>
                  <a:pt x="1" y="301"/>
                  <a:pt x="0" y="193"/>
                </a:cubicBezTo>
              </a:path>
            </a:pathLst>
          </a:custGeom>
          <a:solidFill>
            <a:srgbClr val="E24A52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86" name="rect"/>
          <p:cNvSpPr/>
          <p:nvPr/>
        </p:nvSpPr>
        <p:spPr>
          <a:xfrm>
            <a:off x="304800" y="435864"/>
            <a:ext cx="91440" cy="446531"/>
          </a:xfrm>
          <a:prstGeom prst="rect">
            <a:avLst/>
          </a:prstGeom>
          <a:solidFill>
            <a:srgbClr val="FC950C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87" name="rect"/>
          <p:cNvSpPr/>
          <p:nvPr/>
        </p:nvSpPr>
        <p:spPr>
          <a:xfrm>
            <a:off x="0" y="877887"/>
            <a:ext cx="2151405" cy="18415"/>
          </a:xfrm>
          <a:prstGeom prst="rect">
            <a:avLst/>
          </a:prstGeom>
          <a:solidFill>
            <a:srgbClr val="FC950C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rect"/>
          <p:cNvSpPr/>
          <p:nvPr/>
        </p:nvSpPr>
        <p:spPr>
          <a:xfrm>
            <a:off x="0" y="0"/>
            <a:ext cx="9142476" cy="5143500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89" name="picture 18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038600" y="1658111"/>
            <a:ext cx="4515611" cy="2572511"/>
          </a:xfrm>
          <a:prstGeom prst="rect">
            <a:avLst/>
          </a:prstGeom>
        </p:spPr>
      </p:pic>
      <p:sp>
        <p:nvSpPr>
          <p:cNvPr id="190" name="textbox 190"/>
          <p:cNvSpPr/>
          <p:nvPr/>
        </p:nvSpPr>
        <p:spPr>
          <a:xfrm>
            <a:off x="462483" y="3287572"/>
            <a:ext cx="3128645" cy="9753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 dirty="0"/>
          </a:p>
          <a:p>
            <a:pPr marL="13335" indent="10795" algn="l" rtl="0" eaLnBrk="0">
              <a:lnSpc>
                <a:spcPct val="132000"/>
              </a:lnSpc>
            </a:pP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endParaRPr lang="en-US" altLang="en-US" sz="1100" dirty="0"/>
          </a:p>
          <a:p>
            <a:pPr marL="12700" indent="635" algn="l" rtl="0" eaLnBrk="0">
              <a:lnSpc>
                <a:spcPct val="151000"/>
              </a:lnSpc>
              <a:spcBef>
                <a:spcPts val="15"/>
              </a:spcBef>
            </a:pP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lang="en-US" altLang="en-US" sz="1100" dirty="0"/>
          </a:p>
        </p:txBody>
      </p:sp>
      <p:sp>
        <p:nvSpPr>
          <p:cNvPr id="191" name="textbox 191"/>
          <p:cNvSpPr/>
          <p:nvPr/>
        </p:nvSpPr>
        <p:spPr>
          <a:xfrm>
            <a:off x="465683" y="1763572"/>
            <a:ext cx="2393950" cy="9715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4000"/>
              </a:lnSpc>
            </a:pPr>
            <a:endParaRPr lang="en-US" altLang="en-US" sz="100" dirty="0"/>
          </a:p>
          <a:p>
            <a:pPr marL="12700" indent="7620" algn="l" rtl="0" eaLnBrk="0">
              <a:lnSpc>
                <a:spcPct val="149000"/>
              </a:lnSpc>
            </a:pP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J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0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</a:t>
            </a:r>
            <a:endParaRPr lang="en-US" altLang="en-US" sz="1100" dirty="0"/>
          </a:p>
          <a:p>
            <a:pPr algn="l" rtl="0" eaLnBrk="0">
              <a:lnSpc>
                <a:spcPct val="123000"/>
              </a:lnSpc>
            </a:pPr>
            <a:endParaRPr lang="en-US" altLang="en-US" sz="300" dirty="0"/>
          </a:p>
          <a:p>
            <a:pPr marL="12700" algn="l" rtl="0" eaLnBrk="0">
              <a:lnSpc>
                <a:spcPts val="1445"/>
              </a:lnSpc>
              <a:spcBef>
                <a:spcPts val="0"/>
              </a:spcBef>
            </a:pP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endParaRPr lang="en-US" altLang="en-US" sz="1100" dirty="0"/>
          </a:p>
        </p:txBody>
      </p:sp>
      <p:sp>
        <p:nvSpPr>
          <p:cNvPr id="192" name="textbox 192"/>
          <p:cNvSpPr/>
          <p:nvPr/>
        </p:nvSpPr>
        <p:spPr>
          <a:xfrm>
            <a:off x="739927" y="490753"/>
            <a:ext cx="1309369" cy="3035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190"/>
              </a:lnSpc>
            </a:pPr>
            <a:r>
              <a:rPr sz="1700" b="1" spc="-1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Applicatio</a:t>
            </a:r>
            <a:r>
              <a:rPr sz="1700" b="1" spc="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ns</a:t>
            </a:r>
            <a:endParaRPr lang="en-US" altLang="en-US" sz="1700" dirty="0"/>
          </a:p>
        </p:txBody>
      </p:sp>
      <p:sp>
        <p:nvSpPr>
          <p:cNvPr id="193" name="rect"/>
          <p:cNvSpPr/>
          <p:nvPr/>
        </p:nvSpPr>
        <p:spPr>
          <a:xfrm>
            <a:off x="0" y="435864"/>
            <a:ext cx="224028" cy="446531"/>
          </a:xfrm>
          <a:prstGeom prst="rect">
            <a:avLst/>
          </a:prstGeom>
          <a:solidFill>
            <a:srgbClr val="FC950C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4" name="path"/>
          <p:cNvSpPr/>
          <p:nvPr/>
        </p:nvSpPr>
        <p:spPr>
          <a:xfrm>
            <a:off x="146304" y="1809432"/>
            <a:ext cx="247713" cy="247014"/>
          </a:xfrm>
          <a:custGeom>
            <a:avLst/>
            <a:gdLst/>
            <a:ahLst/>
            <a:cxnLst/>
            <a:rect l="0" t="0" r="0" b="0"/>
            <a:pathLst>
              <a:path w="390" h="388">
                <a:moveTo>
                  <a:pt x="0" y="193"/>
                </a:moveTo>
                <a:cubicBezTo>
                  <a:pt x="1" y="87"/>
                  <a:pt x="88" y="0"/>
                  <a:pt x="195" y="0"/>
                </a:cubicBezTo>
                <a:cubicBezTo>
                  <a:pt x="303" y="0"/>
                  <a:pt x="390" y="87"/>
                  <a:pt x="390" y="194"/>
                </a:cubicBezTo>
                <a:cubicBezTo>
                  <a:pt x="390" y="301"/>
                  <a:pt x="303" y="388"/>
                  <a:pt x="195" y="388"/>
                </a:cubicBezTo>
                <a:cubicBezTo>
                  <a:pt x="88" y="388"/>
                  <a:pt x="1" y="301"/>
                  <a:pt x="0" y="193"/>
                </a:cubicBezTo>
              </a:path>
            </a:pathLst>
          </a:custGeom>
          <a:solidFill>
            <a:srgbClr val="E24A52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5" name="rect"/>
          <p:cNvSpPr/>
          <p:nvPr/>
        </p:nvSpPr>
        <p:spPr>
          <a:xfrm>
            <a:off x="304800" y="435864"/>
            <a:ext cx="91440" cy="446531"/>
          </a:xfrm>
          <a:prstGeom prst="rect">
            <a:avLst/>
          </a:prstGeom>
          <a:solidFill>
            <a:srgbClr val="FC950C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6" name="rect"/>
          <p:cNvSpPr/>
          <p:nvPr/>
        </p:nvSpPr>
        <p:spPr>
          <a:xfrm>
            <a:off x="0" y="877887"/>
            <a:ext cx="2151405" cy="18415"/>
          </a:xfrm>
          <a:prstGeom prst="rect">
            <a:avLst/>
          </a:prstGeom>
          <a:solidFill>
            <a:srgbClr val="FC950C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rect"/>
          <p:cNvSpPr/>
          <p:nvPr/>
        </p:nvSpPr>
        <p:spPr>
          <a:xfrm>
            <a:off x="0" y="0"/>
            <a:ext cx="9142476" cy="5143500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98" name="picture 19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962400" y="1429511"/>
            <a:ext cx="4527804" cy="2660903"/>
          </a:xfrm>
          <a:prstGeom prst="rect">
            <a:avLst/>
          </a:prstGeom>
        </p:spPr>
      </p:pic>
      <p:sp>
        <p:nvSpPr>
          <p:cNvPr id="199" name="textbox 199"/>
          <p:cNvSpPr/>
          <p:nvPr/>
        </p:nvSpPr>
        <p:spPr>
          <a:xfrm>
            <a:off x="466293" y="2576372"/>
            <a:ext cx="3101339" cy="7213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6000"/>
              </a:lnSpc>
            </a:pPr>
            <a:endParaRPr lang="en-US" altLang="en-US" sz="100" dirty="0"/>
          </a:p>
          <a:p>
            <a:pPr marL="12700" indent="7620" algn="l" rtl="0" eaLnBrk="0">
              <a:lnSpc>
                <a:spcPct val="138000"/>
              </a:lnSpc>
            </a:pP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lang="en-US" altLang="en-US" sz="1100" dirty="0"/>
          </a:p>
        </p:txBody>
      </p:sp>
      <p:sp>
        <p:nvSpPr>
          <p:cNvPr id="200" name="textbox 200"/>
          <p:cNvSpPr/>
          <p:nvPr/>
        </p:nvSpPr>
        <p:spPr>
          <a:xfrm>
            <a:off x="473456" y="2068372"/>
            <a:ext cx="2128520" cy="2095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445"/>
              </a:lnSpc>
            </a:pP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endParaRPr lang="en-US" altLang="en-US" sz="1100" dirty="0"/>
          </a:p>
        </p:txBody>
      </p:sp>
      <p:sp>
        <p:nvSpPr>
          <p:cNvPr id="201" name="textbox 201"/>
          <p:cNvSpPr/>
          <p:nvPr/>
        </p:nvSpPr>
        <p:spPr>
          <a:xfrm>
            <a:off x="739927" y="490753"/>
            <a:ext cx="1309369" cy="3035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190"/>
              </a:lnSpc>
            </a:pPr>
            <a:r>
              <a:rPr sz="1700" b="1" spc="-1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Applicatio</a:t>
            </a:r>
            <a:r>
              <a:rPr sz="1700" b="1" spc="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ns</a:t>
            </a:r>
            <a:endParaRPr lang="en-US" altLang="en-US" sz="1700" dirty="0"/>
          </a:p>
        </p:txBody>
      </p:sp>
      <p:sp>
        <p:nvSpPr>
          <p:cNvPr id="202" name="rect"/>
          <p:cNvSpPr/>
          <p:nvPr/>
        </p:nvSpPr>
        <p:spPr>
          <a:xfrm>
            <a:off x="0" y="435864"/>
            <a:ext cx="224028" cy="446531"/>
          </a:xfrm>
          <a:prstGeom prst="rect">
            <a:avLst/>
          </a:prstGeom>
          <a:solidFill>
            <a:srgbClr val="FC950C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3" name="path"/>
          <p:cNvSpPr/>
          <p:nvPr/>
        </p:nvSpPr>
        <p:spPr>
          <a:xfrm>
            <a:off x="146304" y="2038032"/>
            <a:ext cx="247713" cy="247014"/>
          </a:xfrm>
          <a:custGeom>
            <a:avLst/>
            <a:gdLst/>
            <a:ahLst/>
            <a:cxnLst/>
            <a:rect l="0" t="0" r="0" b="0"/>
            <a:pathLst>
              <a:path w="390" h="388">
                <a:moveTo>
                  <a:pt x="0" y="193"/>
                </a:moveTo>
                <a:cubicBezTo>
                  <a:pt x="1" y="87"/>
                  <a:pt x="88" y="0"/>
                  <a:pt x="195" y="0"/>
                </a:cubicBezTo>
                <a:cubicBezTo>
                  <a:pt x="303" y="0"/>
                  <a:pt x="390" y="87"/>
                  <a:pt x="390" y="194"/>
                </a:cubicBezTo>
                <a:cubicBezTo>
                  <a:pt x="390" y="301"/>
                  <a:pt x="303" y="388"/>
                  <a:pt x="195" y="388"/>
                </a:cubicBezTo>
                <a:cubicBezTo>
                  <a:pt x="88" y="388"/>
                  <a:pt x="1" y="301"/>
                  <a:pt x="0" y="193"/>
                </a:cubicBezTo>
              </a:path>
            </a:pathLst>
          </a:custGeom>
          <a:solidFill>
            <a:srgbClr val="E24A52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4" name="rect"/>
          <p:cNvSpPr/>
          <p:nvPr/>
        </p:nvSpPr>
        <p:spPr>
          <a:xfrm>
            <a:off x="304800" y="435864"/>
            <a:ext cx="91440" cy="446531"/>
          </a:xfrm>
          <a:prstGeom prst="rect">
            <a:avLst/>
          </a:prstGeom>
          <a:solidFill>
            <a:srgbClr val="FC950C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5" name="rect"/>
          <p:cNvSpPr/>
          <p:nvPr/>
        </p:nvSpPr>
        <p:spPr>
          <a:xfrm>
            <a:off x="0" y="877887"/>
            <a:ext cx="2151405" cy="18415"/>
          </a:xfrm>
          <a:prstGeom prst="rect">
            <a:avLst/>
          </a:prstGeom>
          <a:solidFill>
            <a:srgbClr val="FC950C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2476" cy="5143500"/>
          </a:xfrm>
          <a:prstGeom prst="rect">
            <a:avLst/>
          </a:prstGeom>
        </p:spPr>
      </p:pic>
      <p:sp>
        <p:nvSpPr>
          <p:cNvPr id="17" name="textbox 17"/>
          <p:cNvSpPr/>
          <p:nvPr/>
        </p:nvSpPr>
        <p:spPr>
          <a:xfrm>
            <a:off x="924974" y="281838"/>
            <a:ext cx="7196455" cy="41662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690245" algn="l" rtl="0" eaLnBrk="0">
              <a:lnSpc>
                <a:spcPts val="2190"/>
              </a:lnSpc>
            </a:pPr>
            <a:r>
              <a:rPr sz="1700" b="1" spc="-1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What</a:t>
            </a:r>
            <a:r>
              <a:rPr sz="1700" spc="-1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700" b="1" spc="-1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700" spc="-1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700" b="1" spc="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GOB</a:t>
            </a:r>
            <a:r>
              <a:rPr sz="1700" b="1" spc="-1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?</a:t>
            </a:r>
            <a:endParaRPr lang="en-US" altLang="en-US" sz="1700" dirty="0"/>
          </a:p>
          <a:p>
            <a:pPr algn="l" rtl="0" eaLnBrk="0">
              <a:lnSpc>
                <a:spcPct val="192000"/>
              </a:lnSpc>
            </a:pPr>
            <a:endParaRPr lang="en-US" altLang="en-US" sz="1000" dirty="0"/>
          </a:p>
          <a:p>
            <a:pPr marL="23495" indent="-4445" algn="l" rtl="0" eaLnBrk="0">
              <a:lnSpc>
                <a:spcPct val="149000"/>
              </a:lnSpc>
              <a:spcBef>
                <a:spcPts val="425"/>
              </a:spcBef>
            </a:pPr>
            <a:r>
              <a:rPr sz="1400" b="1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Glue</a:t>
            </a:r>
            <a:r>
              <a:rPr sz="1400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</a:t>
            </a:r>
            <a:r>
              <a:rPr sz="1400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board</a:t>
            </a:r>
            <a:r>
              <a:rPr sz="1400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400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short</a:t>
            </a:r>
            <a:r>
              <a:rPr sz="1400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for</a:t>
            </a:r>
            <a:r>
              <a:rPr sz="1400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GOB.Filling</a:t>
            </a:r>
            <a:r>
              <a:rPr sz="1400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400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layer</a:t>
            </a:r>
            <a:r>
              <a:rPr sz="1400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sz="1400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glue</a:t>
            </a:r>
            <a:r>
              <a:rPr sz="1400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</a:t>
            </a:r>
            <a:r>
              <a:rPr sz="1400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400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surf</a:t>
            </a:r>
            <a:r>
              <a:rPr sz="1400" b="1" spc="-2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400" b="1" spc="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ce</a:t>
            </a:r>
            <a:r>
              <a:rPr sz="1400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sz="1400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400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modules</a:t>
            </a:r>
            <a:r>
              <a:rPr sz="1400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400" spc="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</a:t>
            </a:r>
            <a:r>
              <a:rPr sz="1400" b="1" spc="-3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improve</a:t>
            </a:r>
            <a:r>
              <a:rPr sz="1400" spc="-3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-3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400" spc="-3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-3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protection</a:t>
            </a:r>
            <a:r>
              <a:rPr sz="1400" spc="-3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-3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sz="1400" spc="-3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-3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400" spc="-3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-3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en</a:t>
            </a:r>
            <a:r>
              <a:rPr sz="1400" b="1" spc="-1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400" b="1" spc="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ire</a:t>
            </a:r>
            <a:r>
              <a:rPr sz="1400" spc="-3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screen</a:t>
            </a:r>
            <a:r>
              <a:rPr sz="1400" b="1" spc="-30" dirty="0">
                <a:ln w="5103" cap="flat" cmpd="sng">
                  <a:solidFill>
                    <a:srgbClr val="E46C0A">
                      <a:alpha val="100000"/>
                    </a:srgbClr>
                  </a:solidFill>
                  <a:prstDash val="solid"/>
                  <a:bevel/>
                </a:ln>
                <a:solidFill>
                  <a:srgbClr val="E46C0A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lang="en-US" altLang="en-US" sz="1400" dirty="0"/>
          </a:p>
          <a:p>
            <a:pPr algn="l" rtl="0" eaLnBrk="0">
              <a:lnSpc>
                <a:spcPct val="177000"/>
              </a:lnSpc>
            </a:pPr>
            <a:endParaRPr lang="en-US" altLang="en-US" sz="1000" dirty="0"/>
          </a:p>
          <a:p>
            <a:pPr marL="17145" indent="8890" algn="l" rtl="0" eaLnBrk="0">
              <a:lnSpc>
                <a:spcPct val="149000"/>
              </a:lnSpc>
              <a:spcBef>
                <a:spcPts val="430"/>
              </a:spcBef>
            </a:pPr>
            <a:r>
              <a:rPr sz="1400" b="1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It</a:t>
            </a:r>
            <a:r>
              <a:rPr sz="1400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400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400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packaging</a:t>
            </a:r>
            <a:r>
              <a:rPr sz="1400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technology.It</a:t>
            </a:r>
            <a:r>
              <a:rPr sz="1400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400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400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technology</a:t>
            </a:r>
            <a:r>
              <a:rPr sz="1400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400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solve</a:t>
            </a:r>
            <a:r>
              <a:rPr sz="1400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400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prob</a:t>
            </a:r>
            <a:r>
              <a:rPr sz="1400" b="1" spc="-3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1400" b="1" spc="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em</a:t>
            </a:r>
            <a:r>
              <a:rPr sz="1400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sz="1400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LED</a:t>
            </a:r>
            <a:r>
              <a:rPr sz="1400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diodes</a:t>
            </a:r>
            <a:r>
              <a:rPr sz="1400" spc="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</a:t>
            </a:r>
            <a:r>
              <a:rPr sz="1400" b="1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protection.</a:t>
            </a:r>
            <a:r>
              <a:rPr sz="1400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It</a:t>
            </a:r>
            <a:r>
              <a:rPr sz="1400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uses</a:t>
            </a:r>
            <a:r>
              <a:rPr sz="1400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</a:t>
            </a:r>
            <a:r>
              <a:rPr sz="1400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advanced</a:t>
            </a:r>
            <a:r>
              <a:rPr sz="1400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new</a:t>
            </a:r>
            <a:r>
              <a:rPr sz="1400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transparent</a:t>
            </a:r>
            <a:r>
              <a:rPr sz="1400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material</a:t>
            </a:r>
            <a:r>
              <a:rPr sz="1400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400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encapsul</a:t>
            </a:r>
            <a:r>
              <a:rPr sz="1400" b="1" spc="-1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400" b="1" spc="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</a:t>
            </a:r>
            <a:r>
              <a:rPr sz="1400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400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substrate</a:t>
            </a:r>
            <a:r>
              <a:rPr sz="1400" spc="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</a:t>
            </a:r>
            <a:r>
              <a:rPr sz="1400" b="1" spc="-3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400" spc="-3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-3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its</a:t>
            </a:r>
            <a:r>
              <a:rPr sz="1400" spc="-3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-3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LED</a:t>
            </a:r>
            <a:r>
              <a:rPr sz="1400" spc="-3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-3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packaging</a:t>
            </a:r>
            <a:r>
              <a:rPr sz="1400" spc="-3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-3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unit</a:t>
            </a:r>
            <a:r>
              <a:rPr sz="1400" spc="-3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-3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400" spc="-3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-3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form</a:t>
            </a:r>
            <a:r>
              <a:rPr sz="1400" spc="-3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-3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effective</a:t>
            </a:r>
            <a:r>
              <a:rPr sz="1400" spc="-3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-3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prote</a:t>
            </a:r>
            <a:r>
              <a:rPr sz="1400" b="1" spc="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ction</a:t>
            </a:r>
            <a:r>
              <a:rPr sz="1400" b="1" spc="-3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lang="en-US" altLang="en-US" sz="1400" dirty="0"/>
          </a:p>
          <a:p>
            <a:pPr algn="l" rtl="0" eaLnBrk="0">
              <a:lnSpc>
                <a:spcPct val="176000"/>
              </a:lnSpc>
            </a:pPr>
            <a:endParaRPr lang="en-US" altLang="en-US" sz="1000" dirty="0"/>
          </a:p>
          <a:p>
            <a:pPr algn="l" rtl="0" eaLnBrk="0">
              <a:lnSpc>
                <a:spcPct val="118000"/>
              </a:lnSpc>
            </a:pPr>
            <a:endParaRPr lang="en-US" altLang="en-US" sz="300" dirty="0"/>
          </a:p>
          <a:p>
            <a:pPr marL="17780" indent="-5080" algn="l" rtl="0" eaLnBrk="0">
              <a:lnSpc>
                <a:spcPct val="150000"/>
              </a:lnSpc>
              <a:spcBef>
                <a:spcPts val="5"/>
              </a:spcBef>
            </a:pPr>
            <a:r>
              <a:rPr sz="1400" b="1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400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material</a:t>
            </a:r>
            <a:r>
              <a:rPr sz="1400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</a:t>
            </a:r>
            <a:r>
              <a:rPr sz="1400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only</a:t>
            </a:r>
            <a:r>
              <a:rPr sz="1400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has</a:t>
            </a:r>
            <a:r>
              <a:rPr sz="1400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ultra-high</a:t>
            </a:r>
            <a:r>
              <a:rPr sz="1400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transparency</a:t>
            </a:r>
            <a:r>
              <a:rPr sz="1400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performance,</a:t>
            </a:r>
            <a:r>
              <a:rPr sz="1400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but</a:t>
            </a:r>
            <a:r>
              <a:rPr sz="1400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al</a:t>
            </a:r>
            <a:r>
              <a:rPr sz="1400" b="1" spc="-2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400" b="1" spc="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400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possesses</a:t>
            </a:r>
            <a:r>
              <a:rPr sz="1400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ultra</a:t>
            </a:r>
            <a:r>
              <a:rPr sz="1400" b="1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400" spc="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high</a:t>
            </a:r>
            <a:r>
              <a:rPr sz="1400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thermal</a:t>
            </a:r>
            <a:r>
              <a:rPr sz="1400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conductivity.</a:t>
            </a:r>
            <a:r>
              <a:rPr sz="1400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400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GOB</a:t>
            </a:r>
            <a:r>
              <a:rPr sz="1400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LED</a:t>
            </a:r>
            <a:r>
              <a:rPr sz="1400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display</a:t>
            </a:r>
            <a:r>
              <a:rPr sz="1400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can</a:t>
            </a:r>
            <a:r>
              <a:rPr sz="1400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be</a:t>
            </a:r>
            <a:r>
              <a:rPr sz="1400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adapted</a:t>
            </a:r>
            <a:r>
              <a:rPr sz="1400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400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any</a:t>
            </a:r>
            <a:r>
              <a:rPr sz="1400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hars</a:t>
            </a:r>
            <a:r>
              <a:rPr sz="1400" b="1" spc="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</a:t>
            </a:r>
            <a:r>
              <a:rPr sz="1400" spc="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        </a:t>
            </a:r>
            <a:r>
              <a:rPr sz="1400" b="1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environment,realizing</a:t>
            </a:r>
            <a:r>
              <a:rPr sz="1400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400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characteristics</a:t>
            </a:r>
            <a:r>
              <a:rPr sz="1400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sz="1400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true</a:t>
            </a:r>
            <a:r>
              <a:rPr sz="1400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moisture</a:t>
            </a:r>
            <a:r>
              <a:rPr sz="1400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resistanc</a:t>
            </a:r>
            <a:r>
              <a:rPr sz="1400" b="1" spc="-3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400" b="1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sz="1400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waterproof</a:t>
            </a:r>
            <a:r>
              <a:rPr sz="1400" b="1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sz="1400" spc="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  </a:t>
            </a:r>
            <a:r>
              <a:rPr sz="1400" b="1" spc="-5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dustproof,</a:t>
            </a:r>
            <a:r>
              <a:rPr sz="1400" spc="-5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-5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impact</a:t>
            </a:r>
            <a:r>
              <a:rPr sz="1400" spc="-5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-5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resistance,</a:t>
            </a:r>
            <a:r>
              <a:rPr sz="1400" spc="-5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-5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UV</a:t>
            </a:r>
            <a:r>
              <a:rPr sz="1400" spc="-5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-5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resist</a:t>
            </a:r>
            <a:r>
              <a:rPr sz="1400" b="1" spc="-4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400" b="1" spc="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nce</a:t>
            </a:r>
            <a:r>
              <a:rPr sz="1400" spc="-5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400" spc="-5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so</a:t>
            </a:r>
            <a:r>
              <a:rPr sz="1400" spc="-5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spc="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</a:t>
            </a:r>
            <a:r>
              <a:rPr sz="1400" b="1" spc="-5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lang="en-US" alt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rect"/>
          <p:cNvSpPr/>
          <p:nvPr/>
        </p:nvSpPr>
        <p:spPr>
          <a:xfrm>
            <a:off x="0" y="0"/>
            <a:ext cx="9142476" cy="5143500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07" name="picture 2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962400" y="1505711"/>
            <a:ext cx="4565904" cy="2552700"/>
          </a:xfrm>
          <a:prstGeom prst="rect">
            <a:avLst/>
          </a:prstGeom>
        </p:spPr>
      </p:pic>
      <p:sp>
        <p:nvSpPr>
          <p:cNvPr id="208" name="textbox 208"/>
          <p:cNvSpPr/>
          <p:nvPr/>
        </p:nvSpPr>
        <p:spPr>
          <a:xfrm>
            <a:off x="474598" y="1774368"/>
            <a:ext cx="2254885" cy="19913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20320" algn="l" rtl="0" eaLnBrk="0">
              <a:lnSpc>
                <a:spcPts val="1445"/>
              </a:lnSpc>
            </a:pP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</a:t>
            </a:r>
            <a:endParaRPr lang="en-US" altLang="en-US" sz="1000" dirty="0"/>
          </a:p>
          <a:p>
            <a:pPr algn="l" rtl="0" eaLnBrk="0">
              <a:lnSpc>
                <a:spcPct val="145000"/>
              </a:lnSpc>
            </a:pPr>
            <a:endParaRPr lang="en-US" altLang="en-US" sz="1000" dirty="0"/>
          </a:p>
          <a:p>
            <a:pPr algn="l" rtl="0" eaLnBrk="0">
              <a:lnSpc>
                <a:spcPct val="139000"/>
              </a:lnSpc>
            </a:pPr>
            <a:endParaRPr lang="en-US" altLang="en-US" sz="200" dirty="0"/>
          </a:p>
          <a:p>
            <a:pPr marL="14605" indent="-1905" algn="l" rtl="0" eaLnBrk="0">
              <a:lnSpc>
                <a:spcPct val="151000"/>
              </a:lnSpc>
              <a:spcBef>
                <a:spcPts val="0"/>
              </a:spcBef>
            </a:pP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'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q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lang="en-US" altLang="en-US" sz="1100" dirty="0"/>
          </a:p>
        </p:txBody>
      </p:sp>
      <p:sp>
        <p:nvSpPr>
          <p:cNvPr id="209" name="textbox 209"/>
          <p:cNvSpPr/>
          <p:nvPr/>
        </p:nvSpPr>
        <p:spPr>
          <a:xfrm>
            <a:off x="739927" y="490753"/>
            <a:ext cx="1309369" cy="3035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190"/>
              </a:lnSpc>
            </a:pPr>
            <a:r>
              <a:rPr sz="1700" b="1" spc="-1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Applicatio</a:t>
            </a:r>
            <a:r>
              <a:rPr sz="1700" b="1" spc="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ns</a:t>
            </a:r>
            <a:endParaRPr lang="en-US" altLang="en-US" sz="1700" dirty="0"/>
          </a:p>
        </p:txBody>
      </p:sp>
      <p:sp>
        <p:nvSpPr>
          <p:cNvPr id="210" name="rect"/>
          <p:cNvSpPr/>
          <p:nvPr/>
        </p:nvSpPr>
        <p:spPr>
          <a:xfrm>
            <a:off x="0" y="435864"/>
            <a:ext cx="224028" cy="446531"/>
          </a:xfrm>
          <a:prstGeom prst="rect">
            <a:avLst/>
          </a:prstGeom>
          <a:solidFill>
            <a:srgbClr val="FC950C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11" name="path"/>
          <p:cNvSpPr/>
          <p:nvPr/>
        </p:nvSpPr>
        <p:spPr>
          <a:xfrm>
            <a:off x="146304" y="1809432"/>
            <a:ext cx="247713" cy="247014"/>
          </a:xfrm>
          <a:custGeom>
            <a:avLst/>
            <a:gdLst/>
            <a:ahLst/>
            <a:cxnLst/>
            <a:rect l="0" t="0" r="0" b="0"/>
            <a:pathLst>
              <a:path w="390" h="388">
                <a:moveTo>
                  <a:pt x="0" y="193"/>
                </a:moveTo>
                <a:cubicBezTo>
                  <a:pt x="1" y="87"/>
                  <a:pt x="88" y="0"/>
                  <a:pt x="195" y="0"/>
                </a:cubicBezTo>
                <a:cubicBezTo>
                  <a:pt x="303" y="0"/>
                  <a:pt x="390" y="87"/>
                  <a:pt x="390" y="194"/>
                </a:cubicBezTo>
                <a:cubicBezTo>
                  <a:pt x="390" y="301"/>
                  <a:pt x="303" y="388"/>
                  <a:pt x="195" y="388"/>
                </a:cubicBezTo>
                <a:cubicBezTo>
                  <a:pt x="88" y="388"/>
                  <a:pt x="1" y="301"/>
                  <a:pt x="0" y="193"/>
                </a:cubicBezTo>
              </a:path>
            </a:pathLst>
          </a:custGeom>
          <a:solidFill>
            <a:srgbClr val="E24A52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12" name="rect"/>
          <p:cNvSpPr/>
          <p:nvPr/>
        </p:nvSpPr>
        <p:spPr>
          <a:xfrm>
            <a:off x="304800" y="435864"/>
            <a:ext cx="91440" cy="446531"/>
          </a:xfrm>
          <a:prstGeom prst="rect">
            <a:avLst/>
          </a:prstGeom>
          <a:solidFill>
            <a:srgbClr val="FC950C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13" name="rect"/>
          <p:cNvSpPr/>
          <p:nvPr/>
        </p:nvSpPr>
        <p:spPr>
          <a:xfrm>
            <a:off x="0" y="877887"/>
            <a:ext cx="2151405" cy="18415"/>
          </a:xfrm>
          <a:prstGeom prst="rect">
            <a:avLst/>
          </a:prstGeom>
          <a:solidFill>
            <a:srgbClr val="FC950C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rect"/>
          <p:cNvSpPr/>
          <p:nvPr/>
        </p:nvSpPr>
        <p:spPr>
          <a:xfrm>
            <a:off x="0" y="0"/>
            <a:ext cx="9142476" cy="5143500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215" name="table 215"/>
          <p:cNvGraphicFramePr>
            <a:graphicFrameLocks noGrp="1"/>
          </p:cNvGraphicFramePr>
          <p:nvPr/>
        </p:nvGraphicFramePr>
        <p:xfrm>
          <a:off x="2111882" y="886586"/>
          <a:ext cx="2035174" cy="1490979"/>
        </p:xfrm>
        <a:graphic>
          <a:graphicData uri="http://schemas.openxmlformats.org/drawingml/2006/table">
            <a:tbl>
              <a:tblPr/>
              <a:tblGrid>
                <a:gridCol w="2035174"/>
              </a:tblGrid>
              <a:tr h="14782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16" name="picture 2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121407" y="896111"/>
            <a:ext cx="2016251" cy="1472183"/>
          </a:xfrm>
          <a:prstGeom prst="rect">
            <a:avLst/>
          </a:prstGeom>
        </p:spPr>
      </p:pic>
      <p:graphicFrame>
        <p:nvGraphicFramePr>
          <p:cNvPr id="217" name="table 217"/>
          <p:cNvGraphicFramePr>
            <a:graphicFrameLocks noGrp="1"/>
          </p:cNvGraphicFramePr>
          <p:nvPr/>
        </p:nvGraphicFramePr>
        <p:xfrm>
          <a:off x="4860035" y="888491"/>
          <a:ext cx="1978025" cy="1488439"/>
        </p:xfrm>
        <a:graphic>
          <a:graphicData uri="http://schemas.openxmlformats.org/drawingml/2006/table">
            <a:tbl>
              <a:tblPr/>
              <a:tblGrid>
                <a:gridCol w="1978025"/>
              </a:tblGrid>
              <a:tr h="147573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18" name="picture 2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867655" y="896111"/>
            <a:ext cx="1962911" cy="1473708"/>
          </a:xfrm>
          <a:prstGeom prst="rect">
            <a:avLst/>
          </a:prstGeom>
        </p:spPr>
      </p:pic>
      <p:sp>
        <p:nvSpPr>
          <p:cNvPr id="219" name="textbox 219"/>
          <p:cNvSpPr/>
          <p:nvPr/>
        </p:nvSpPr>
        <p:spPr>
          <a:xfrm>
            <a:off x="3602075" y="2681503"/>
            <a:ext cx="1970404" cy="8813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6735"/>
              </a:lnSpc>
            </a:pPr>
            <a:r>
              <a:rPr sz="4400" spc="0" dirty="0">
                <a:solidFill>
                  <a:srgbClr val="FF6700">
                    <a:alpha val="100000"/>
                  </a:srgbClr>
                </a:solidFill>
                <a:latin typeface="Impact" panose="020B0806030902050204"/>
                <a:ea typeface="Impact" panose="020B0806030902050204"/>
                <a:cs typeface="Impact" panose="020B0806030902050204"/>
              </a:rPr>
              <a:t>Thanks</a:t>
            </a:r>
            <a:r>
              <a:rPr sz="4400" spc="170" dirty="0">
                <a:solidFill>
                  <a:srgbClr val="FF6700">
                    <a:alpha val="100000"/>
                  </a:srgbClr>
                </a:solidFill>
                <a:latin typeface="Impact" panose="020B0806030902050204"/>
                <a:ea typeface="Impact" panose="020B0806030902050204"/>
                <a:cs typeface="Impact" panose="020B0806030902050204"/>
              </a:rPr>
              <a:t> </a:t>
            </a:r>
            <a:r>
              <a:rPr sz="4400" spc="150" dirty="0">
                <a:solidFill>
                  <a:srgbClr val="FF6700">
                    <a:alpha val="100000"/>
                  </a:srgbClr>
                </a:solidFill>
                <a:latin typeface="Impact" panose="020B0806030902050204"/>
                <a:ea typeface="Impact" panose="020B0806030902050204"/>
                <a:cs typeface="Impact" panose="020B0806030902050204"/>
              </a:rPr>
              <a:t>!</a:t>
            </a:r>
            <a:endParaRPr lang="en-US" altLang="en-US" sz="4400" dirty="0"/>
          </a:p>
        </p:txBody>
      </p:sp>
      <p:pic>
        <p:nvPicPr>
          <p:cNvPr id="220" name="picture 2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3676586"/>
            <a:ext cx="9144000" cy="122745"/>
          </a:xfrm>
          <a:prstGeom prst="rect">
            <a:avLst/>
          </a:prstGeom>
        </p:spPr>
      </p:pic>
      <p:sp>
        <p:nvSpPr>
          <p:cNvPr id="221" name="textbox 221"/>
          <p:cNvSpPr/>
          <p:nvPr/>
        </p:nvSpPr>
        <p:spPr>
          <a:xfrm>
            <a:off x="3931640" y="2406446"/>
            <a:ext cx="3844925" cy="2978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140"/>
              </a:lnSpc>
            </a:pPr>
            <a:r>
              <a:rPr sz="1700" spc="-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SpecificationsSpecificationsSpecifi</a:t>
            </a: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cations</a:t>
            </a:r>
            <a:endParaRPr lang="en-US" altLang="en-US" sz="1700" dirty="0"/>
          </a:p>
        </p:txBody>
      </p:sp>
      <p:sp>
        <p:nvSpPr>
          <p:cNvPr id="222" name="textbox 222"/>
          <p:cNvSpPr/>
          <p:nvPr/>
        </p:nvSpPr>
        <p:spPr>
          <a:xfrm>
            <a:off x="2764550" y="4263427"/>
            <a:ext cx="3694429" cy="3016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170"/>
              </a:lnSpc>
            </a:pPr>
            <a:r>
              <a:rPr sz="1800" i="1" spc="0" dirty="0">
                <a:solidFill>
                  <a:srgbClr val="FF67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1800" b="1" i="1" spc="0" dirty="0">
                <a:solidFill>
                  <a:srgbClr val="FF67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800" i="1" spc="0" dirty="0">
                <a:solidFill>
                  <a:srgbClr val="FF67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kingforwardtoworkingwithyou</a:t>
            </a:r>
            <a:r>
              <a:rPr sz="1800" i="1" spc="3170" dirty="0">
                <a:solidFill>
                  <a:srgbClr val="FF67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lang="en-US" altLang="en-US" sz="1800" dirty="0"/>
          </a:p>
        </p:txBody>
      </p:sp>
      <p:sp>
        <p:nvSpPr>
          <p:cNvPr id="223" name="rect"/>
          <p:cNvSpPr/>
          <p:nvPr/>
        </p:nvSpPr>
        <p:spPr>
          <a:xfrm>
            <a:off x="0" y="3825392"/>
            <a:ext cx="9144000" cy="10718"/>
          </a:xfrm>
          <a:prstGeom prst="rect">
            <a:avLst/>
          </a:prstGeom>
          <a:solidFill>
            <a:srgbClr val="C0504D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2476" cy="5143500"/>
          </a:xfrm>
          <a:prstGeom prst="rect">
            <a:avLst/>
          </a:prstGeom>
        </p:spPr>
      </p:pic>
      <p:sp>
        <p:nvSpPr>
          <p:cNvPr id="19" name="textbox 19"/>
          <p:cNvSpPr/>
          <p:nvPr/>
        </p:nvSpPr>
        <p:spPr>
          <a:xfrm>
            <a:off x="718426" y="3286620"/>
            <a:ext cx="2670810" cy="7213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6000"/>
              </a:lnSpc>
            </a:pPr>
            <a:endParaRPr lang="en-US" altLang="en-US" sz="100" dirty="0"/>
          </a:p>
          <a:p>
            <a:pPr marL="12700" indent="0" algn="l" rtl="0" eaLnBrk="0">
              <a:lnSpc>
                <a:spcPct val="138000"/>
              </a:lnSpc>
            </a:pP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</a:t>
            </a:r>
            <a:r>
              <a:rPr sz="11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j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endParaRPr lang="en-US" altLang="en-US" sz="1100" dirty="0"/>
          </a:p>
        </p:txBody>
      </p:sp>
      <p:sp>
        <p:nvSpPr>
          <p:cNvPr id="20" name="textbox 20"/>
          <p:cNvSpPr/>
          <p:nvPr/>
        </p:nvSpPr>
        <p:spPr>
          <a:xfrm>
            <a:off x="707631" y="1713090"/>
            <a:ext cx="2609850" cy="7213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445"/>
              </a:lnSpc>
            </a:pP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endParaRPr lang="en-US" altLang="en-US" sz="1100" dirty="0"/>
          </a:p>
          <a:p>
            <a:pPr marL="13970" indent="3810" algn="l" rtl="0" eaLnBrk="0">
              <a:lnSpc>
                <a:spcPct val="151000"/>
              </a:lnSpc>
              <a:spcBef>
                <a:spcPts val="45"/>
              </a:spcBef>
            </a:pP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Ds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</a:t>
            </a:r>
            <a:endParaRPr lang="en-US" altLang="en-US" sz="1100" dirty="0"/>
          </a:p>
        </p:txBody>
      </p:sp>
      <p:sp>
        <p:nvSpPr>
          <p:cNvPr id="21" name="textbox 21"/>
          <p:cNvSpPr/>
          <p:nvPr/>
        </p:nvSpPr>
        <p:spPr>
          <a:xfrm>
            <a:off x="857630" y="412013"/>
            <a:ext cx="1071880" cy="3035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190"/>
              </a:lnSpc>
            </a:pPr>
            <a:r>
              <a:rPr sz="1700" b="1" spc="-2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Features</a:t>
            </a:r>
            <a:r>
              <a:rPr sz="1700" spc="-2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700" b="1" spc="-2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</a:t>
            </a:r>
            <a:endParaRPr lang="en-US" altLang="en-US" sz="1700" dirty="0"/>
          </a:p>
        </p:txBody>
      </p:sp>
      <p:sp>
        <p:nvSpPr>
          <p:cNvPr id="22" name="rect"/>
          <p:cNvSpPr/>
          <p:nvPr/>
        </p:nvSpPr>
        <p:spPr>
          <a:xfrm>
            <a:off x="0" y="435864"/>
            <a:ext cx="224028" cy="446531"/>
          </a:xfrm>
          <a:prstGeom prst="rect">
            <a:avLst/>
          </a:prstGeom>
          <a:solidFill>
            <a:srgbClr val="FC950C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3" name="path"/>
          <p:cNvSpPr/>
          <p:nvPr/>
        </p:nvSpPr>
        <p:spPr>
          <a:xfrm>
            <a:off x="72707" y="1885632"/>
            <a:ext cx="247014" cy="247014"/>
          </a:xfrm>
          <a:custGeom>
            <a:avLst/>
            <a:gdLst/>
            <a:ahLst/>
            <a:cxnLst/>
            <a:rect l="0" t="0" r="0" b="0"/>
            <a:pathLst>
              <a:path w="388" h="388">
                <a:moveTo>
                  <a:pt x="0" y="193"/>
                </a:moveTo>
                <a:cubicBezTo>
                  <a:pt x="0" y="87"/>
                  <a:pt x="87" y="0"/>
                  <a:pt x="194" y="0"/>
                </a:cubicBezTo>
                <a:cubicBezTo>
                  <a:pt x="301" y="0"/>
                  <a:pt x="388" y="87"/>
                  <a:pt x="388" y="194"/>
                </a:cubicBezTo>
                <a:cubicBezTo>
                  <a:pt x="388" y="301"/>
                  <a:pt x="301" y="388"/>
                  <a:pt x="194" y="388"/>
                </a:cubicBezTo>
                <a:cubicBezTo>
                  <a:pt x="87" y="388"/>
                  <a:pt x="0" y="301"/>
                  <a:pt x="0" y="193"/>
                </a:cubicBezTo>
              </a:path>
            </a:pathLst>
          </a:custGeom>
          <a:solidFill>
            <a:srgbClr val="E24A52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4" name="path"/>
          <p:cNvSpPr/>
          <p:nvPr/>
        </p:nvSpPr>
        <p:spPr>
          <a:xfrm>
            <a:off x="75882" y="3409632"/>
            <a:ext cx="247014" cy="247014"/>
          </a:xfrm>
          <a:custGeom>
            <a:avLst/>
            <a:gdLst/>
            <a:ahLst/>
            <a:cxnLst/>
            <a:rect l="0" t="0" r="0" b="0"/>
            <a:pathLst>
              <a:path w="388" h="388">
                <a:moveTo>
                  <a:pt x="0" y="193"/>
                </a:moveTo>
                <a:cubicBezTo>
                  <a:pt x="0" y="87"/>
                  <a:pt x="87" y="0"/>
                  <a:pt x="194" y="0"/>
                </a:cubicBezTo>
                <a:cubicBezTo>
                  <a:pt x="301" y="0"/>
                  <a:pt x="388" y="87"/>
                  <a:pt x="388" y="194"/>
                </a:cubicBezTo>
                <a:cubicBezTo>
                  <a:pt x="388" y="301"/>
                  <a:pt x="301" y="388"/>
                  <a:pt x="194" y="388"/>
                </a:cubicBezTo>
                <a:cubicBezTo>
                  <a:pt x="87" y="388"/>
                  <a:pt x="0" y="301"/>
                  <a:pt x="0" y="193"/>
                </a:cubicBezTo>
              </a:path>
            </a:pathLst>
          </a:custGeom>
          <a:solidFill>
            <a:srgbClr val="E24A52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5" name="rect"/>
          <p:cNvSpPr/>
          <p:nvPr/>
        </p:nvSpPr>
        <p:spPr>
          <a:xfrm>
            <a:off x="304800" y="435864"/>
            <a:ext cx="91440" cy="446531"/>
          </a:xfrm>
          <a:prstGeom prst="rect">
            <a:avLst/>
          </a:prstGeom>
          <a:solidFill>
            <a:srgbClr val="FC950C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6" name="rect"/>
          <p:cNvSpPr/>
          <p:nvPr/>
        </p:nvSpPr>
        <p:spPr>
          <a:xfrm>
            <a:off x="0" y="877887"/>
            <a:ext cx="2151405" cy="18415"/>
          </a:xfrm>
          <a:prstGeom prst="rect">
            <a:avLst/>
          </a:prstGeom>
          <a:solidFill>
            <a:srgbClr val="FC950C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2476" cy="5143500"/>
          </a:xfrm>
          <a:prstGeom prst="rect">
            <a:avLst/>
          </a:prstGeom>
        </p:spPr>
      </p:pic>
      <p:sp>
        <p:nvSpPr>
          <p:cNvPr id="28" name="textbox 28"/>
          <p:cNvSpPr/>
          <p:nvPr/>
        </p:nvSpPr>
        <p:spPr>
          <a:xfrm>
            <a:off x="717537" y="1713090"/>
            <a:ext cx="2927985" cy="7213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4000"/>
              </a:lnSpc>
            </a:pPr>
            <a:endParaRPr lang="en-US" altLang="en-US" sz="100" dirty="0"/>
          </a:p>
          <a:p>
            <a:pPr marL="12700" indent="1905" algn="l" rtl="0" eaLnBrk="0">
              <a:lnSpc>
                <a:spcPct val="143000"/>
              </a:lnSpc>
            </a:pP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</a:t>
            </a:r>
            <a:endParaRPr lang="en-US" altLang="en-US" sz="1100" dirty="0"/>
          </a:p>
        </p:txBody>
      </p:sp>
      <p:sp>
        <p:nvSpPr>
          <p:cNvPr id="29" name="textbox 29"/>
          <p:cNvSpPr/>
          <p:nvPr/>
        </p:nvSpPr>
        <p:spPr>
          <a:xfrm>
            <a:off x="699909" y="3261220"/>
            <a:ext cx="2515235" cy="7232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4000"/>
              </a:lnSpc>
            </a:pPr>
            <a:endParaRPr lang="en-US" altLang="en-US" sz="100" dirty="0"/>
          </a:p>
          <a:p>
            <a:pPr marL="12700" indent="1905" algn="l" rtl="0" eaLnBrk="0">
              <a:lnSpc>
                <a:spcPct val="139000"/>
              </a:lnSpc>
            </a:pP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endParaRPr lang="en-US" altLang="en-US" sz="1100" dirty="0"/>
          </a:p>
        </p:txBody>
      </p:sp>
      <p:sp>
        <p:nvSpPr>
          <p:cNvPr id="30" name="textbox 30"/>
          <p:cNvSpPr/>
          <p:nvPr/>
        </p:nvSpPr>
        <p:spPr>
          <a:xfrm>
            <a:off x="757300" y="412013"/>
            <a:ext cx="1071880" cy="3035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190"/>
              </a:lnSpc>
            </a:pPr>
            <a:r>
              <a:rPr sz="1700" b="1" spc="-3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Featur</a:t>
            </a:r>
            <a:r>
              <a:rPr sz="1700" b="1" spc="-1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700" b="1" spc="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700" spc="-3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700" b="1" spc="-3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endParaRPr lang="en-US" altLang="en-US" sz="1700" dirty="0"/>
          </a:p>
        </p:txBody>
      </p:sp>
      <p:sp>
        <p:nvSpPr>
          <p:cNvPr id="31" name="rect"/>
          <p:cNvSpPr/>
          <p:nvPr/>
        </p:nvSpPr>
        <p:spPr>
          <a:xfrm>
            <a:off x="0" y="435864"/>
            <a:ext cx="224028" cy="446531"/>
          </a:xfrm>
          <a:prstGeom prst="rect">
            <a:avLst/>
          </a:prstGeom>
          <a:solidFill>
            <a:srgbClr val="FC950C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2" name="path"/>
          <p:cNvSpPr/>
          <p:nvPr/>
        </p:nvSpPr>
        <p:spPr>
          <a:xfrm>
            <a:off x="72707" y="1885632"/>
            <a:ext cx="247014" cy="247014"/>
          </a:xfrm>
          <a:custGeom>
            <a:avLst/>
            <a:gdLst/>
            <a:ahLst/>
            <a:cxnLst/>
            <a:rect l="0" t="0" r="0" b="0"/>
            <a:pathLst>
              <a:path w="388" h="388">
                <a:moveTo>
                  <a:pt x="0" y="193"/>
                </a:moveTo>
                <a:cubicBezTo>
                  <a:pt x="0" y="87"/>
                  <a:pt x="87" y="0"/>
                  <a:pt x="194" y="0"/>
                </a:cubicBezTo>
                <a:cubicBezTo>
                  <a:pt x="301" y="0"/>
                  <a:pt x="388" y="87"/>
                  <a:pt x="388" y="194"/>
                </a:cubicBezTo>
                <a:cubicBezTo>
                  <a:pt x="388" y="301"/>
                  <a:pt x="301" y="388"/>
                  <a:pt x="194" y="388"/>
                </a:cubicBezTo>
                <a:cubicBezTo>
                  <a:pt x="87" y="388"/>
                  <a:pt x="0" y="301"/>
                  <a:pt x="0" y="193"/>
                </a:cubicBezTo>
              </a:path>
            </a:pathLst>
          </a:custGeom>
          <a:solidFill>
            <a:srgbClr val="E24A52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3" name="path"/>
          <p:cNvSpPr/>
          <p:nvPr/>
        </p:nvSpPr>
        <p:spPr>
          <a:xfrm>
            <a:off x="75882" y="3409632"/>
            <a:ext cx="247014" cy="247014"/>
          </a:xfrm>
          <a:custGeom>
            <a:avLst/>
            <a:gdLst/>
            <a:ahLst/>
            <a:cxnLst/>
            <a:rect l="0" t="0" r="0" b="0"/>
            <a:pathLst>
              <a:path w="388" h="388">
                <a:moveTo>
                  <a:pt x="0" y="193"/>
                </a:moveTo>
                <a:cubicBezTo>
                  <a:pt x="0" y="87"/>
                  <a:pt x="87" y="0"/>
                  <a:pt x="194" y="0"/>
                </a:cubicBezTo>
                <a:cubicBezTo>
                  <a:pt x="301" y="0"/>
                  <a:pt x="388" y="87"/>
                  <a:pt x="388" y="194"/>
                </a:cubicBezTo>
                <a:cubicBezTo>
                  <a:pt x="388" y="301"/>
                  <a:pt x="301" y="388"/>
                  <a:pt x="194" y="388"/>
                </a:cubicBezTo>
                <a:cubicBezTo>
                  <a:pt x="87" y="388"/>
                  <a:pt x="0" y="301"/>
                  <a:pt x="0" y="193"/>
                </a:cubicBezTo>
              </a:path>
            </a:pathLst>
          </a:custGeom>
          <a:solidFill>
            <a:srgbClr val="E24A52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4" name="rect"/>
          <p:cNvSpPr/>
          <p:nvPr/>
        </p:nvSpPr>
        <p:spPr>
          <a:xfrm>
            <a:off x="304800" y="435864"/>
            <a:ext cx="91440" cy="446531"/>
          </a:xfrm>
          <a:prstGeom prst="rect">
            <a:avLst/>
          </a:prstGeom>
          <a:solidFill>
            <a:srgbClr val="FC950C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5" name="rect"/>
          <p:cNvSpPr/>
          <p:nvPr/>
        </p:nvSpPr>
        <p:spPr>
          <a:xfrm>
            <a:off x="0" y="877887"/>
            <a:ext cx="2151405" cy="18415"/>
          </a:xfrm>
          <a:prstGeom prst="rect">
            <a:avLst/>
          </a:prstGeom>
          <a:solidFill>
            <a:srgbClr val="FC950C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2476" cy="5143500"/>
          </a:xfrm>
          <a:prstGeom prst="rect">
            <a:avLst/>
          </a:prstGeom>
        </p:spPr>
      </p:pic>
      <p:sp>
        <p:nvSpPr>
          <p:cNvPr id="37" name="textbox 37"/>
          <p:cNvSpPr/>
          <p:nvPr/>
        </p:nvSpPr>
        <p:spPr>
          <a:xfrm>
            <a:off x="766965" y="3261220"/>
            <a:ext cx="2505710" cy="7315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3000"/>
              </a:lnSpc>
            </a:pPr>
            <a:endParaRPr lang="en-US" altLang="en-US" sz="100" dirty="0"/>
          </a:p>
          <a:p>
            <a:pPr marL="12700" indent="3175" algn="l" rtl="0" eaLnBrk="0">
              <a:lnSpc>
                <a:spcPct val="140000"/>
              </a:lnSpc>
            </a:pP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endParaRPr lang="en-US" altLang="en-US" sz="1100" dirty="0"/>
          </a:p>
        </p:txBody>
      </p:sp>
      <p:sp>
        <p:nvSpPr>
          <p:cNvPr id="38" name="textbox 38"/>
          <p:cNvSpPr/>
          <p:nvPr/>
        </p:nvSpPr>
        <p:spPr>
          <a:xfrm>
            <a:off x="792492" y="1866125"/>
            <a:ext cx="2966085" cy="4673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 dirty="0"/>
          </a:p>
          <a:p>
            <a:pPr marL="12700" indent="6350" algn="l" rtl="0" eaLnBrk="0">
              <a:lnSpc>
                <a:spcPct val="132000"/>
              </a:lnSpc>
            </a:pP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Ds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’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lang="en-US" altLang="en-US" sz="1100" dirty="0"/>
          </a:p>
        </p:txBody>
      </p:sp>
      <p:sp>
        <p:nvSpPr>
          <p:cNvPr id="39" name="textbox 39"/>
          <p:cNvSpPr/>
          <p:nvPr/>
        </p:nvSpPr>
        <p:spPr>
          <a:xfrm>
            <a:off x="757300" y="412013"/>
            <a:ext cx="1071880" cy="3035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190"/>
              </a:lnSpc>
            </a:pPr>
            <a:r>
              <a:rPr sz="1700" b="1" spc="-3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Feature</a:t>
            </a:r>
            <a:r>
              <a:rPr sz="1700" b="1" spc="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700" spc="-3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700" b="1" spc="-3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</a:t>
            </a:r>
            <a:endParaRPr lang="en-US" altLang="en-US" sz="1700" dirty="0"/>
          </a:p>
        </p:txBody>
      </p:sp>
      <p:sp>
        <p:nvSpPr>
          <p:cNvPr id="40" name="rect"/>
          <p:cNvSpPr/>
          <p:nvPr/>
        </p:nvSpPr>
        <p:spPr>
          <a:xfrm>
            <a:off x="0" y="435864"/>
            <a:ext cx="224028" cy="446531"/>
          </a:xfrm>
          <a:prstGeom prst="rect">
            <a:avLst/>
          </a:prstGeom>
          <a:solidFill>
            <a:srgbClr val="FC950C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1" name="path"/>
          <p:cNvSpPr/>
          <p:nvPr/>
        </p:nvSpPr>
        <p:spPr>
          <a:xfrm>
            <a:off x="152082" y="2038667"/>
            <a:ext cx="247015" cy="247014"/>
          </a:xfrm>
          <a:custGeom>
            <a:avLst/>
            <a:gdLst/>
            <a:ahLst/>
            <a:cxnLst/>
            <a:rect l="0" t="0" r="0" b="0"/>
            <a:pathLst>
              <a:path w="389" h="388">
                <a:moveTo>
                  <a:pt x="0" y="195"/>
                </a:moveTo>
                <a:cubicBezTo>
                  <a:pt x="0" y="87"/>
                  <a:pt x="87" y="0"/>
                  <a:pt x="194" y="0"/>
                </a:cubicBezTo>
                <a:cubicBezTo>
                  <a:pt x="301" y="0"/>
                  <a:pt x="389" y="87"/>
                  <a:pt x="389" y="194"/>
                </a:cubicBezTo>
                <a:cubicBezTo>
                  <a:pt x="389" y="301"/>
                  <a:pt x="301" y="388"/>
                  <a:pt x="194" y="388"/>
                </a:cubicBezTo>
                <a:cubicBezTo>
                  <a:pt x="87" y="388"/>
                  <a:pt x="0" y="301"/>
                  <a:pt x="0" y="195"/>
                </a:cubicBezTo>
              </a:path>
            </a:pathLst>
          </a:custGeom>
          <a:solidFill>
            <a:srgbClr val="E24A52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2" name="path"/>
          <p:cNvSpPr/>
          <p:nvPr/>
        </p:nvSpPr>
        <p:spPr>
          <a:xfrm>
            <a:off x="152082" y="3485832"/>
            <a:ext cx="247015" cy="247014"/>
          </a:xfrm>
          <a:custGeom>
            <a:avLst/>
            <a:gdLst/>
            <a:ahLst/>
            <a:cxnLst/>
            <a:rect l="0" t="0" r="0" b="0"/>
            <a:pathLst>
              <a:path w="389" h="388">
                <a:moveTo>
                  <a:pt x="0" y="193"/>
                </a:moveTo>
                <a:cubicBezTo>
                  <a:pt x="0" y="87"/>
                  <a:pt x="87" y="0"/>
                  <a:pt x="194" y="0"/>
                </a:cubicBezTo>
                <a:cubicBezTo>
                  <a:pt x="301" y="0"/>
                  <a:pt x="389" y="87"/>
                  <a:pt x="389" y="194"/>
                </a:cubicBezTo>
                <a:cubicBezTo>
                  <a:pt x="389" y="301"/>
                  <a:pt x="301" y="388"/>
                  <a:pt x="194" y="388"/>
                </a:cubicBezTo>
                <a:cubicBezTo>
                  <a:pt x="87" y="388"/>
                  <a:pt x="0" y="301"/>
                  <a:pt x="0" y="193"/>
                </a:cubicBezTo>
              </a:path>
            </a:pathLst>
          </a:custGeom>
          <a:solidFill>
            <a:srgbClr val="E24A52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3" name="rect"/>
          <p:cNvSpPr/>
          <p:nvPr/>
        </p:nvSpPr>
        <p:spPr>
          <a:xfrm>
            <a:off x="304800" y="435864"/>
            <a:ext cx="91440" cy="446531"/>
          </a:xfrm>
          <a:prstGeom prst="rect">
            <a:avLst/>
          </a:prstGeom>
          <a:solidFill>
            <a:srgbClr val="FC950C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4" name="rect"/>
          <p:cNvSpPr/>
          <p:nvPr/>
        </p:nvSpPr>
        <p:spPr>
          <a:xfrm>
            <a:off x="0" y="877887"/>
            <a:ext cx="2151405" cy="18415"/>
          </a:xfrm>
          <a:prstGeom prst="rect">
            <a:avLst/>
          </a:prstGeom>
          <a:solidFill>
            <a:srgbClr val="FC950C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5"/>
          <p:cNvSpPr/>
          <p:nvPr/>
        </p:nvSpPr>
        <p:spPr>
          <a:xfrm>
            <a:off x="757300" y="490753"/>
            <a:ext cx="1071880" cy="3035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190"/>
              </a:lnSpc>
            </a:pPr>
            <a:r>
              <a:rPr sz="1700" b="1" spc="-3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Feature</a:t>
            </a:r>
            <a:r>
              <a:rPr sz="1700" b="1" spc="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700" spc="-3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700" b="1" spc="-3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</a:t>
            </a:r>
            <a:endParaRPr lang="en-US" altLang="en-US" sz="1700" dirty="0"/>
          </a:p>
        </p:txBody>
      </p:sp>
      <p:sp>
        <p:nvSpPr>
          <p:cNvPr id="46" name="rect"/>
          <p:cNvSpPr/>
          <p:nvPr/>
        </p:nvSpPr>
        <p:spPr>
          <a:xfrm>
            <a:off x="304800" y="435864"/>
            <a:ext cx="91440" cy="446531"/>
          </a:xfrm>
          <a:prstGeom prst="rect">
            <a:avLst/>
          </a:prstGeom>
          <a:solidFill>
            <a:srgbClr val="FC950C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47" name="picture 4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2476" cy="5143500"/>
          </a:xfrm>
          <a:prstGeom prst="rect">
            <a:avLst/>
          </a:prstGeom>
        </p:spPr>
      </p:pic>
      <p:sp>
        <p:nvSpPr>
          <p:cNvPr id="48" name="textbox 48"/>
          <p:cNvSpPr/>
          <p:nvPr/>
        </p:nvSpPr>
        <p:spPr>
          <a:xfrm>
            <a:off x="2552017" y="2971937"/>
            <a:ext cx="4767579" cy="6642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425575" algn="l" rtl="0" eaLnBrk="0">
              <a:lnSpc>
                <a:spcPts val="1395"/>
              </a:lnSpc>
            </a:pPr>
            <a:r>
              <a:rPr sz="1800" spc="10" dirty="0">
                <a:solidFill>
                  <a:srgbClr val="FF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3</a:t>
            </a:r>
            <a:r>
              <a:rPr sz="1800" spc="0" dirty="0">
                <a:solidFill>
                  <a:srgbClr val="FF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x</a:t>
            </a:r>
            <a:r>
              <a:rPr sz="1800" spc="10" dirty="0">
                <a:solidFill>
                  <a:srgbClr val="FF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</a:t>
            </a:r>
            <a:r>
              <a:rPr sz="1800" spc="10" dirty="0">
                <a:solidFill>
                  <a:srgbClr val="FF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               </a:t>
            </a:r>
            <a:r>
              <a:rPr sz="1800" spc="0" dirty="0">
                <a:solidFill>
                  <a:srgbClr val="FF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   </a:t>
            </a:r>
            <a:r>
              <a:rPr sz="1800" spc="0" dirty="0">
                <a:solidFill>
                  <a:srgbClr val="FF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4x1</a:t>
            </a:r>
            <a:endParaRPr lang="en-US" altLang="en-US" sz="1800" dirty="0"/>
          </a:p>
          <a:p>
            <a:pPr marL="12700" algn="l" rtl="0" eaLnBrk="0">
              <a:lnSpc>
                <a:spcPct val="77000"/>
              </a:lnSpc>
            </a:pPr>
            <a:r>
              <a:rPr sz="1700" spc="120" dirty="0">
                <a:solidFill>
                  <a:srgbClr val="FF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2</a:t>
            </a:r>
            <a:r>
              <a:rPr sz="1700" spc="0" dirty="0">
                <a:solidFill>
                  <a:srgbClr val="FF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x</a:t>
            </a:r>
            <a:r>
              <a:rPr sz="1700" spc="100" dirty="0">
                <a:solidFill>
                  <a:srgbClr val="FF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</a:t>
            </a:r>
            <a:endParaRPr lang="en-US" altLang="en-US" sz="1700" dirty="0"/>
          </a:p>
          <a:p>
            <a:pPr algn="r" rtl="0" eaLnBrk="0">
              <a:lnSpc>
                <a:spcPct val="100000"/>
              </a:lnSpc>
              <a:spcBef>
                <a:spcPts val="20"/>
              </a:spcBef>
            </a:pPr>
            <a:r>
              <a:rPr sz="1700" spc="150" dirty="0">
                <a:solidFill>
                  <a:srgbClr val="FF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5</a:t>
            </a:r>
            <a:r>
              <a:rPr sz="1700" spc="0" dirty="0">
                <a:solidFill>
                  <a:srgbClr val="FF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x</a:t>
            </a:r>
            <a:r>
              <a:rPr sz="1700" spc="130" dirty="0">
                <a:solidFill>
                  <a:srgbClr val="FF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</a:t>
            </a:r>
            <a:endParaRPr lang="en-US" altLang="en-US" sz="1700" dirty="0"/>
          </a:p>
        </p:txBody>
      </p:sp>
      <p:sp>
        <p:nvSpPr>
          <p:cNvPr id="49" name="textbox 49"/>
          <p:cNvSpPr/>
          <p:nvPr/>
        </p:nvSpPr>
        <p:spPr>
          <a:xfrm>
            <a:off x="1859521" y="4262932"/>
            <a:ext cx="5259704" cy="4692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lang="en-US" altLang="en-US" sz="100" dirty="0"/>
          </a:p>
          <a:p>
            <a:pPr marL="12700" indent="5715" algn="l" rtl="0" eaLnBrk="0">
              <a:lnSpc>
                <a:spcPct val="132000"/>
              </a:lnSpc>
            </a:pP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q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b="1" spc="-5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</a:t>
            </a:r>
            <a:r>
              <a:rPr sz="1100" spc="-5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b="1" spc="-5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5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b="1" spc="-5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x</a:t>
            </a:r>
            <a:r>
              <a:rPr sz="1100" spc="-5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b="1" spc="-5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5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b="1" spc="-5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</a:t>
            </a:r>
            <a:r>
              <a:rPr sz="1100" spc="-5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b="1" spc="-5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</a:t>
            </a:r>
            <a:r>
              <a:rPr sz="1100" spc="-5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b="1" spc="-5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</a:t>
            </a:r>
            <a:r>
              <a:rPr sz="1100" spc="-5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b="1" spc="-5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100" spc="-5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b="1" spc="-5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5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b="1" spc="-5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5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b="1" spc="-5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5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b="1" spc="-5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5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b="1" spc="-5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100" spc="-5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b="1" spc="-5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5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b="1" spc="-5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5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b="1" spc="-5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5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b="1" spc="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5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b="1" spc="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5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b="1" spc="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5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b="1" spc="-5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</a:t>
            </a:r>
            <a:r>
              <a:rPr sz="1100" spc="-5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b="1" spc="-5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</a:t>
            </a:r>
            <a:r>
              <a:rPr sz="1100" b="1" spc="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x</a:t>
            </a:r>
            <a:r>
              <a:rPr sz="1100" spc="-5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b="1" spc="-5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</a:t>
            </a:r>
            <a:r>
              <a:rPr sz="1100" spc="-5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b="1" spc="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</a:t>
            </a:r>
            <a:r>
              <a:rPr sz="1100" spc="-5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b="1" spc="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5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b="1" spc="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5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b="1" spc="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5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b="1" spc="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5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b="1" spc="-5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lang="en-US" altLang="en-US" sz="1100" dirty="0"/>
          </a:p>
        </p:txBody>
      </p:sp>
      <p:sp>
        <p:nvSpPr>
          <p:cNvPr id="50" name="rect"/>
          <p:cNvSpPr/>
          <p:nvPr/>
        </p:nvSpPr>
        <p:spPr>
          <a:xfrm>
            <a:off x="0" y="435864"/>
            <a:ext cx="224028" cy="446531"/>
          </a:xfrm>
          <a:prstGeom prst="rect">
            <a:avLst/>
          </a:prstGeom>
          <a:solidFill>
            <a:srgbClr val="FC950C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1" name="textbox 51"/>
          <p:cNvSpPr/>
          <p:nvPr/>
        </p:nvSpPr>
        <p:spPr>
          <a:xfrm rot="20100000">
            <a:off x="1440088" y="3530812"/>
            <a:ext cx="334645" cy="2749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6000"/>
              </a:lnSpc>
            </a:pPr>
            <a:r>
              <a:rPr sz="1700" spc="-10" dirty="0">
                <a:solidFill>
                  <a:srgbClr val="FF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1x1</a:t>
            </a:r>
            <a:endParaRPr lang="en-US" altLang="en-US" sz="1700" dirty="0"/>
          </a:p>
        </p:txBody>
      </p:sp>
      <p:sp>
        <p:nvSpPr>
          <p:cNvPr id="52" name="path"/>
          <p:cNvSpPr/>
          <p:nvPr/>
        </p:nvSpPr>
        <p:spPr>
          <a:xfrm>
            <a:off x="1371396" y="4400550"/>
            <a:ext cx="247776" cy="247014"/>
          </a:xfrm>
          <a:custGeom>
            <a:avLst/>
            <a:gdLst/>
            <a:ahLst/>
            <a:cxnLst/>
            <a:rect l="0" t="0" r="0" b="0"/>
            <a:pathLst>
              <a:path w="390" h="388">
                <a:moveTo>
                  <a:pt x="0" y="195"/>
                </a:moveTo>
                <a:cubicBezTo>
                  <a:pt x="0" y="87"/>
                  <a:pt x="87" y="0"/>
                  <a:pt x="195" y="0"/>
                </a:cubicBezTo>
                <a:cubicBezTo>
                  <a:pt x="302" y="0"/>
                  <a:pt x="390" y="87"/>
                  <a:pt x="390" y="194"/>
                </a:cubicBezTo>
                <a:cubicBezTo>
                  <a:pt x="390" y="301"/>
                  <a:pt x="302" y="388"/>
                  <a:pt x="195" y="388"/>
                </a:cubicBezTo>
                <a:cubicBezTo>
                  <a:pt x="87" y="388"/>
                  <a:pt x="0" y="301"/>
                  <a:pt x="0" y="195"/>
                </a:cubicBezTo>
              </a:path>
            </a:pathLst>
          </a:custGeom>
          <a:solidFill>
            <a:srgbClr val="E24A52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3" name="rect"/>
          <p:cNvSpPr/>
          <p:nvPr/>
        </p:nvSpPr>
        <p:spPr>
          <a:xfrm>
            <a:off x="0" y="877887"/>
            <a:ext cx="2151405" cy="18415"/>
          </a:xfrm>
          <a:prstGeom prst="rect">
            <a:avLst/>
          </a:prstGeom>
          <a:solidFill>
            <a:srgbClr val="FC950C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2476" cy="5143500"/>
          </a:xfrm>
          <a:prstGeom prst="rect">
            <a:avLst/>
          </a:prstGeom>
        </p:spPr>
      </p:pic>
      <p:sp>
        <p:nvSpPr>
          <p:cNvPr id="55" name="textbox 55"/>
          <p:cNvSpPr/>
          <p:nvPr/>
        </p:nvSpPr>
        <p:spPr>
          <a:xfrm>
            <a:off x="764679" y="1610855"/>
            <a:ext cx="2690495" cy="10033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lang="en-US" altLang="en-US" sz="100" dirty="0"/>
          </a:p>
          <a:p>
            <a:pPr marL="12700" indent="11430" algn="l" rtl="0" eaLnBrk="0">
              <a:lnSpc>
                <a:spcPct val="146000"/>
              </a:lnSpc>
            </a:pP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6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9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6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9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endParaRPr lang="en-US" altLang="en-US" sz="1100" dirty="0"/>
          </a:p>
        </p:txBody>
      </p:sp>
      <p:sp>
        <p:nvSpPr>
          <p:cNvPr id="56" name="textbox 56"/>
          <p:cNvSpPr/>
          <p:nvPr/>
        </p:nvSpPr>
        <p:spPr>
          <a:xfrm>
            <a:off x="821283" y="3414572"/>
            <a:ext cx="2852420" cy="7493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6000"/>
              </a:lnSpc>
            </a:pPr>
            <a:endParaRPr lang="en-US" altLang="en-US" sz="100" dirty="0"/>
          </a:p>
          <a:p>
            <a:pPr marL="13335" indent="-635" algn="l" rtl="0" eaLnBrk="0">
              <a:lnSpc>
                <a:spcPct val="148000"/>
              </a:lnSpc>
            </a:pP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endParaRPr lang="en-US" altLang="en-US" sz="1100" dirty="0"/>
          </a:p>
        </p:txBody>
      </p:sp>
      <p:sp>
        <p:nvSpPr>
          <p:cNvPr id="57" name="textbox 57"/>
          <p:cNvSpPr/>
          <p:nvPr/>
        </p:nvSpPr>
        <p:spPr>
          <a:xfrm>
            <a:off x="757300" y="490753"/>
            <a:ext cx="1071880" cy="3035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190"/>
              </a:lnSpc>
            </a:pPr>
            <a:r>
              <a:rPr sz="1700" b="1" spc="-3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Featur</a:t>
            </a:r>
            <a:r>
              <a:rPr sz="1700" b="1" spc="-1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700" b="1" spc="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700" spc="-3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700" b="1" spc="-3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altLang="en-US" sz="1700" dirty="0"/>
          </a:p>
        </p:txBody>
      </p:sp>
      <p:sp>
        <p:nvSpPr>
          <p:cNvPr id="58" name="rect"/>
          <p:cNvSpPr/>
          <p:nvPr/>
        </p:nvSpPr>
        <p:spPr>
          <a:xfrm>
            <a:off x="0" y="435864"/>
            <a:ext cx="224028" cy="446531"/>
          </a:xfrm>
          <a:prstGeom prst="rect">
            <a:avLst/>
          </a:prstGeom>
          <a:solidFill>
            <a:srgbClr val="FC950C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9" name="path"/>
          <p:cNvSpPr/>
          <p:nvPr/>
        </p:nvSpPr>
        <p:spPr>
          <a:xfrm>
            <a:off x="228282" y="1885632"/>
            <a:ext cx="247015" cy="247014"/>
          </a:xfrm>
          <a:custGeom>
            <a:avLst/>
            <a:gdLst/>
            <a:ahLst/>
            <a:cxnLst/>
            <a:rect l="0" t="0" r="0" b="0"/>
            <a:pathLst>
              <a:path w="389" h="388">
                <a:moveTo>
                  <a:pt x="0" y="193"/>
                </a:moveTo>
                <a:cubicBezTo>
                  <a:pt x="0" y="87"/>
                  <a:pt x="87" y="0"/>
                  <a:pt x="194" y="0"/>
                </a:cubicBezTo>
                <a:cubicBezTo>
                  <a:pt x="301" y="0"/>
                  <a:pt x="389" y="87"/>
                  <a:pt x="389" y="194"/>
                </a:cubicBezTo>
                <a:cubicBezTo>
                  <a:pt x="389" y="301"/>
                  <a:pt x="301" y="388"/>
                  <a:pt x="194" y="388"/>
                </a:cubicBezTo>
                <a:cubicBezTo>
                  <a:pt x="87" y="388"/>
                  <a:pt x="0" y="301"/>
                  <a:pt x="0" y="193"/>
                </a:cubicBezTo>
              </a:path>
            </a:pathLst>
          </a:custGeom>
          <a:solidFill>
            <a:srgbClr val="E24A52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0" name="path"/>
          <p:cNvSpPr/>
          <p:nvPr/>
        </p:nvSpPr>
        <p:spPr>
          <a:xfrm>
            <a:off x="304482" y="3638232"/>
            <a:ext cx="247015" cy="247014"/>
          </a:xfrm>
          <a:custGeom>
            <a:avLst/>
            <a:gdLst/>
            <a:ahLst/>
            <a:cxnLst/>
            <a:rect l="0" t="0" r="0" b="0"/>
            <a:pathLst>
              <a:path w="389" h="388">
                <a:moveTo>
                  <a:pt x="0" y="193"/>
                </a:moveTo>
                <a:cubicBezTo>
                  <a:pt x="0" y="87"/>
                  <a:pt x="87" y="0"/>
                  <a:pt x="194" y="0"/>
                </a:cubicBezTo>
                <a:cubicBezTo>
                  <a:pt x="301" y="0"/>
                  <a:pt x="389" y="87"/>
                  <a:pt x="389" y="194"/>
                </a:cubicBezTo>
                <a:cubicBezTo>
                  <a:pt x="389" y="301"/>
                  <a:pt x="301" y="388"/>
                  <a:pt x="194" y="388"/>
                </a:cubicBezTo>
                <a:cubicBezTo>
                  <a:pt x="87" y="388"/>
                  <a:pt x="0" y="301"/>
                  <a:pt x="0" y="193"/>
                </a:cubicBezTo>
              </a:path>
            </a:pathLst>
          </a:custGeom>
          <a:solidFill>
            <a:srgbClr val="E24A52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1" name="rect"/>
          <p:cNvSpPr/>
          <p:nvPr/>
        </p:nvSpPr>
        <p:spPr>
          <a:xfrm>
            <a:off x="304800" y="435864"/>
            <a:ext cx="91440" cy="446531"/>
          </a:xfrm>
          <a:prstGeom prst="rect">
            <a:avLst/>
          </a:prstGeom>
          <a:solidFill>
            <a:srgbClr val="FC950C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2" name="rect"/>
          <p:cNvSpPr/>
          <p:nvPr/>
        </p:nvSpPr>
        <p:spPr>
          <a:xfrm>
            <a:off x="0" y="877887"/>
            <a:ext cx="2151405" cy="18415"/>
          </a:xfrm>
          <a:prstGeom prst="rect">
            <a:avLst/>
          </a:prstGeom>
          <a:solidFill>
            <a:srgbClr val="FC950C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"/>
          <p:cNvSpPr/>
          <p:nvPr/>
        </p:nvSpPr>
        <p:spPr>
          <a:xfrm>
            <a:off x="0" y="0"/>
            <a:ext cx="9142476" cy="5143500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4" name="textbox 64"/>
          <p:cNvSpPr/>
          <p:nvPr/>
        </p:nvSpPr>
        <p:spPr>
          <a:xfrm>
            <a:off x="3290036" y="1113332"/>
            <a:ext cx="5360670" cy="4673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 dirty="0"/>
          </a:p>
          <a:p>
            <a:pPr marL="13970" indent="-1270" algn="l" rtl="0" eaLnBrk="0">
              <a:lnSpc>
                <a:spcPct val="132000"/>
              </a:lnSpc>
            </a:pP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lang="en-US" altLang="en-US" sz="1100" dirty="0"/>
          </a:p>
        </p:txBody>
      </p:sp>
      <p:sp>
        <p:nvSpPr>
          <p:cNvPr id="65" name="textbox 65"/>
          <p:cNvSpPr/>
          <p:nvPr/>
        </p:nvSpPr>
        <p:spPr>
          <a:xfrm>
            <a:off x="3297656" y="1875332"/>
            <a:ext cx="5158104" cy="2095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445"/>
              </a:lnSpc>
            </a:pP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lang="en-US" altLang="en-US" sz="1100" dirty="0"/>
          </a:p>
        </p:txBody>
      </p:sp>
      <p:pic>
        <p:nvPicPr>
          <p:cNvPr id="66" name="picture 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285744" y="856488"/>
            <a:ext cx="5858255" cy="4287011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21600000">
            <a:off x="1771624" y="2802636"/>
            <a:ext cx="2586063" cy="1074419"/>
            <a:chOff x="0" y="0"/>
            <a:chExt cx="2586063" cy="1074419"/>
          </a:xfrm>
        </p:grpSpPr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371119" y="0"/>
              <a:ext cx="1584960" cy="1074419"/>
            </a:xfrm>
            <a:prstGeom prst="rect">
              <a:avLst/>
            </a:prstGeom>
          </p:spPr>
        </p:pic>
        <p:sp>
          <p:nvSpPr>
            <p:cNvPr id="68" name="path"/>
            <p:cNvSpPr/>
            <p:nvPr/>
          </p:nvSpPr>
          <p:spPr>
            <a:xfrm>
              <a:off x="2495651" y="24764"/>
              <a:ext cx="82244" cy="49148"/>
            </a:xfrm>
            <a:custGeom>
              <a:avLst/>
              <a:gdLst/>
              <a:ahLst/>
              <a:cxnLst/>
              <a:rect l="0" t="0" r="0" b="0"/>
              <a:pathLst>
                <a:path w="129" h="77">
                  <a:moveTo>
                    <a:pt x="112" y="77"/>
                  </a:moveTo>
                  <a:lnTo>
                    <a:pt x="3" y="13"/>
                  </a:lnTo>
                  <a:lnTo>
                    <a:pt x="1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29" y="69"/>
                  </a:lnTo>
                  <a:lnTo>
                    <a:pt x="127" y="69"/>
                  </a:lnTo>
                  <a:lnTo>
                    <a:pt x="127" y="70"/>
                  </a:lnTo>
                  <a:lnTo>
                    <a:pt x="123" y="70"/>
                  </a:lnTo>
                  <a:lnTo>
                    <a:pt x="112" y="77"/>
                  </a:lnTo>
                </a:path>
              </a:pathLst>
            </a:custGeom>
            <a:solidFill>
              <a:srgbClr val="7E7E7E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9" name="path"/>
            <p:cNvSpPr/>
            <p:nvPr/>
          </p:nvSpPr>
          <p:spPr>
            <a:xfrm>
              <a:off x="0" y="69151"/>
              <a:ext cx="2586063" cy="938212"/>
            </a:xfrm>
            <a:custGeom>
              <a:avLst/>
              <a:gdLst/>
              <a:ahLst/>
              <a:cxnLst/>
              <a:rect l="0" t="0" r="0" b="0"/>
              <a:pathLst>
                <a:path w="4072" h="1477">
                  <a:moveTo>
                    <a:pt x="3952" y="15"/>
                  </a:moveTo>
                  <a:lnTo>
                    <a:pt x="3892" y="15"/>
                  </a:lnTo>
                  <a:lnTo>
                    <a:pt x="3892" y="0"/>
                  </a:lnTo>
                  <a:lnTo>
                    <a:pt x="3952" y="0"/>
                  </a:lnTo>
                  <a:lnTo>
                    <a:pt x="3952" y="15"/>
                  </a:lnTo>
                </a:path>
                <a:path w="4072" h="1477">
                  <a:moveTo>
                    <a:pt x="4029" y="15"/>
                  </a:moveTo>
                  <a:lnTo>
                    <a:pt x="3997" y="15"/>
                  </a:lnTo>
                  <a:lnTo>
                    <a:pt x="3997" y="0"/>
                  </a:lnTo>
                  <a:lnTo>
                    <a:pt x="4029" y="0"/>
                  </a:lnTo>
                  <a:lnTo>
                    <a:pt x="4042" y="7"/>
                  </a:lnTo>
                  <a:lnTo>
                    <a:pt x="4029" y="15"/>
                  </a:lnTo>
                </a:path>
                <a:path w="4072" h="1477">
                  <a:moveTo>
                    <a:pt x="4059" y="15"/>
                  </a:moveTo>
                  <a:lnTo>
                    <a:pt x="4057" y="15"/>
                  </a:lnTo>
                  <a:lnTo>
                    <a:pt x="4057" y="0"/>
                  </a:lnTo>
                  <a:lnTo>
                    <a:pt x="4059" y="0"/>
                  </a:lnTo>
                  <a:lnTo>
                    <a:pt x="4072" y="7"/>
                  </a:lnTo>
                  <a:lnTo>
                    <a:pt x="4059" y="15"/>
                  </a:lnTo>
                </a:path>
                <a:path w="4072" h="1477">
                  <a:moveTo>
                    <a:pt x="4053" y="13"/>
                  </a:moveTo>
                  <a:lnTo>
                    <a:pt x="4042" y="7"/>
                  </a:lnTo>
                  <a:lnTo>
                    <a:pt x="4053" y="1"/>
                  </a:lnTo>
                  <a:lnTo>
                    <a:pt x="4053" y="13"/>
                  </a:lnTo>
                </a:path>
                <a:path w="4072" h="1477">
                  <a:moveTo>
                    <a:pt x="4057" y="13"/>
                  </a:moveTo>
                  <a:lnTo>
                    <a:pt x="4053" y="13"/>
                  </a:lnTo>
                  <a:lnTo>
                    <a:pt x="4053" y="1"/>
                  </a:lnTo>
                  <a:lnTo>
                    <a:pt x="4057" y="1"/>
                  </a:lnTo>
                  <a:lnTo>
                    <a:pt x="4057" y="13"/>
                  </a:lnTo>
                </a:path>
                <a:path w="4072" h="1477">
                  <a:moveTo>
                    <a:pt x="3936" y="84"/>
                  </a:moveTo>
                  <a:lnTo>
                    <a:pt x="3933" y="84"/>
                  </a:lnTo>
                  <a:lnTo>
                    <a:pt x="3931" y="82"/>
                  </a:lnTo>
                  <a:lnTo>
                    <a:pt x="3930" y="80"/>
                  </a:lnTo>
                  <a:lnTo>
                    <a:pt x="3930" y="77"/>
                  </a:lnTo>
                  <a:lnTo>
                    <a:pt x="3930" y="74"/>
                  </a:lnTo>
                  <a:lnTo>
                    <a:pt x="3931" y="72"/>
                  </a:lnTo>
                  <a:lnTo>
                    <a:pt x="3933" y="71"/>
                  </a:lnTo>
                  <a:lnTo>
                    <a:pt x="4042" y="7"/>
                  </a:lnTo>
                  <a:lnTo>
                    <a:pt x="4053" y="13"/>
                  </a:lnTo>
                  <a:lnTo>
                    <a:pt x="4057" y="13"/>
                  </a:lnTo>
                  <a:lnTo>
                    <a:pt x="4057" y="15"/>
                  </a:lnTo>
                  <a:lnTo>
                    <a:pt x="4059" y="15"/>
                  </a:lnTo>
                  <a:lnTo>
                    <a:pt x="3941" y="83"/>
                  </a:lnTo>
                  <a:lnTo>
                    <a:pt x="3938" y="84"/>
                  </a:lnTo>
                  <a:lnTo>
                    <a:pt x="3936" y="84"/>
                  </a:lnTo>
                </a:path>
                <a:path w="4072" h="1477">
                  <a:moveTo>
                    <a:pt x="60" y="1477"/>
                  </a:moveTo>
                  <a:lnTo>
                    <a:pt x="0" y="1477"/>
                  </a:lnTo>
                  <a:lnTo>
                    <a:pt x="0" y="1462"/>
                  </a:lnTo>
                  <a:lnTo>
                    <a:pt x="60" y="1462"/>
                  </a:lnTo>
                  <a:lnTo>
                    <a:pt x="60" y="1477"/>
                  </a:lnTo>
                </a:path>
                <a:path w="4072" h="1477">
                  <a:moveTo>
                    <a:pt x="165" y="1477"/>
                  </a:moveTo>
                  <a:lnTo>
                    <a:pt x="105" y="1477"/>
                  </a:lnTo>
                  <a:lnTo>
                    <a:pt x="105" y="1462"/>
                  </a:lnTo>
                  <a:lnTo>
                    <a:pt x="165" y="1462"/>
                  </a:lnTo>
                  <a:lnTo>
                    <a:pt x="165" y="1477"/>
                  </a:lnTo>
                </a:path>
                <a:path w="4072" h="1477">
                  <a:moveTo>
                    <a:pt x="270" y="1477"/>
                  </a:moveTo>
                  <a:lnTo>
                    <a:pt x="210" y="1477"/>
                  </a:lnTo>
                  <a:lnTo>
                    <a:pt x="210" y="1462"/>
                  </a:lnTo>
                  <a:lnTo>
                    <a:pt x="270" y="1462"/>
                  </a:lnTo>
                  <a:lnTo>
                    <a:pt x="270" y="1477"/>
                  </a:lnTo>
                </a:path>
                <a:path w="4072" h="1477">
                  <a:moveTo>
                    <a:pt x="375" y="1477"/>
                  </a:moveTo>
                  <a:lnTo>
                    <a:pt x="315" y="1477"/>
                  </a:lnTo>
                  <a:lnTo>
                    <a:pt x="315" y="1462"/>
                  </a:lnTo>
                  <a:lnTo>
                    <a:pt x="375" y="1462"/>
                  </a:lnTo>
                  <a:lnTo>
                    <a:pt x="375" y="1477"/>
                  </a:lnTo>
                </a:path>
                <a:path w="4072" h="1477">
                  <a:moveTo>
                    <a:pt x="480" y="1477"/>
                  </a:moveTo>
                  <a:lnTo>
                    <a:pt x="420" y="1477"/>
                  </a:lnTo>
                  <a:lnTo>
                    <a:pt x="420" y="1462"/>
                  </a:lnTo>
                  <a:lnTo>
                    <a:pt x="480" y="1462"/>
                  </a:lnTo>
                  <a:lnTo>
                    <a:pt x="480" y="1477"/>
                  </a:lnTo>
                </a:path>
                <a:path w="4072" h="1477">
                  <a:moveTo>
                    <a:pt x="585" y="1477"/>
                  </a:moveTo>
                  <a:lnTo>
                    <a:pt x="525" y="1477"/>
                  </a:lnTo>
                  <a:lnTo>
                    <a:pt x="525" y="1462"/>
                  </a:lnTo>
                  <a:lnTo>
                    <a:pt x="585" y="1462"/>
                  </a:lnTo>
                  <a:lnTo>
                    <a:pt x="585" y="1477"/>
                  </a:lnTo>
                </a:path>
                <a:path w="4072" h="1477">
                  <a:moveTo>
                    <a:pt x="690" y="1477"/>
                  </a:moveTo>
                  <a:lnTo>
                    <a:pt x="630" y="1477"/>
                  </a:lnTo>
                  <a:lnTo>
                    <a:pt x="630" y="1462"/>
                  </a:lnTo>
                  <a:lnTo>
                    <a:pt x="690" y="1462"/>
                  </a:lnTo>
                  <a:lnTo>
                    <a:pt x="690" y="1477"/>
                  </a:lnTo>
                </a:path>
                <a:path w="4072" h="1477">
                  <a:moveTo>
                    <a:pt x="795" y="1477"/>
                  </a:moveTo>
                  <a:lnTo>
                    <a:pt x="735" y="1477"/>
                  </a:lnTo>
                  <a:lnTo>
                    <a:pt x="735" y="1462"/>
                  </a:lnTo>
                  <a:lnTo>
                    <a:pt x="795" y="1462"/>
                  </a:lnTo>
                  <a:lnTo>
                    <a:pt x="795" y="1477"/>
                  </a:lnTo>
                </a:path>
                <a:path w="4072" h="1477">
                  <a:moveTo>
                    <a:pt x="900" y="1477"/>
                  </a:moveTo>
                  <a:lnTo>
                    <a:pt x="840" y="1477"/>
                  </a:lnTo>
                  <a:lnTo>
                    <a:pt x="840" y="1462"/>
                  </a:lnTo>
                  <a:lnTo>
                    <a:pt x="900" y="1462"/>
                  </a:lnTo>
                  <a:lnTo>
                    <a:pt x="900" y="1477"/>
                  </a:lnTo>
                </a:path>
                <a:path w="4072" h="1477">
                  <a:moveTo>
                    <a:pt x="1005" y="1477"/>
                  </a:moveTo>
                  <a:lnTo>
                    <a:pt x="945" y="1477"/>
                  </a:lnTo>
                  <a:lnTo>
                    <a:pt x="945" y="1462"/>
                  </a:lnTo>
                  <a:lnTo>
                    <a:pt x="1005" y="1462"/>
                  </a:lnTo>
                  <a:lnTo>
                    <a:pt x="1005" y="1477"/>
                  </a:lnTo>
                </a:path>
                <a:path w="4072" h="1477">
                  <a:moveTo>
                    <a:pt x="1110" y="1477"/>
                  </a:moveTo>
                  <a:lnTo>
                    <a:pt x="1050" y="1477"/>
                  </a:lnTo>
                  <a:lnTo>
                    <a:pt x="1050" y="1462"/>
                  </a:lnTo>
                  <a:lnTo>
                    <a:pt x="1110" y="1462"/>
                  </a:lnTo>
                  <a:lnTo>
                    <a:pt x="1110" y="1477"/>
                  </a:lnTo>
                </a:path>
                <a:path w="4072" h="1477">
                  <a:moveTo>
                    <a:pt x="1215" y="1477"/>
                  </a:moveTo>
                  <a:lnTo>
                    <a:pt x="1155" y="1477"/>
                  </a:lnTo>
                  <a:lnTo>
                    <a:pt x="1155" y="1462"/>
                  </a:lnTo>
                  <a:lnTo>
                    <a:pt x="1215" y="1462"/>
                  </a:lnTo>
                  <a:lnTo>
                    <a:pt x="1215" y="1477"/>
                  </a:lnTo>
                </a:path>
                <a:path w="4072" h="1477">
                  <a:moveTo>
                    <a:pt x="1320" y="1477"/>
                  </a:moveTo>
                  <a:lnTo>
                    <a:pt x="1260" y="1477"/>
                  </a:lnTo>
                  <a:lnTo>
                    <a:pt x="1260" y="1462"/>
                  </a:lnTo>
                  <a:lnTo>
                    <a:pt x="1320" y="1462"/>
                  </a:lnTo>
                  <a:lnTo>
                    <a:pt x="1320" y="1477"/>
                  </a:lnTo>
                </a:path>
                <a:path w="4072" h="1477">
                  <a:moveTo>
                    <a:pt x="1425" y="1477"/>
                  </a:moveTo>
                  <a:lnTo>
                    <a:pt x="1365" y="1477"/>
                  </a:lnTo>
                  <a:lnTo>
                    <a:pt x="1365" y="1462"/>
                  </a:lnTo>
                  <a:lnTo>
                    <a:pt x="1425" y="1462"/>
                  </a:lnTo>
                  <a:lnTo>
                    <a:pt x="1425" y="1477"/>
                  </a:lnTo>
                </a:path>
                <a:path w="4072" h="1477">
                  <a:moveTo>
                    <a:pt x="1530" y="1477"/>
                  </a:moveTo>
                  <a:lnTo>
                    <a:pt x="1470" y="1477"/>
                  </a:lnTo>
                  <a:lnTo>
                    <a:pt x="1470" y="1462"/>
                  </a:lnTo>
                  <a:lnTo>
                    <a:pt x="1530" y="1462"/>
                  </a:lnTo>
                  <a:lnTo>
                    <a:pt x="1530" y="1477"/>
                  </a:lnTo>
                </a:path>
                <a:path w="4072" h="1477">
                  <a:moveTo>
                    <a:pt x="1635" y="1477"/>
                  </a:moveTo>
                  <a:lnTo>
                    <a:pt x="1575" y="1477"/>
                  </a:lnTo>
                  <a:lnTo>
                    <a:pt x="1575" y="1462"/>
                  </a:lnTo>
                  <a:lnTo>
                    <a:pt x="1635" y="1462"/>
                  </a:lnTo>
                  <a:lnTo>
                    <a:pt x="1635" y="1477"/>
                  </a:lnTo>
                </a:path>
                <a:path w="4072" h="1477">
                  <a:moveTo>
                    <a:pt x="1740" y="1477"/>
                  </a:moveTo>
                  <a:lnTo>
                    <a:pt x="1680" y="1477"/>
                  </a:lnTo>
                  <a:lnTo>
                    <a:pt x="1680" y="1462"/>
                  </a:lnTo>
                  <a:lnTo>
                    <a:pt x="1740" y="1462"/>
                  </a:lnTo>
                  <a:lnTo>
                    <a:pt x="1740" y="1477"/>
                  </a:lnTo>
                </a:path>
                <a:path w="4072" h="1477">
                  <a:moveTo>
                    <a:pt x="1845" y="1477"/>
                  </a:moveTo>
                  <a:lnTo>
                    <a:pt x="1785" y="1477"/>
                  </a:lnTo>
                  <a:lnTo>
                    <a:pt x="1785" y="1462"/>
                  </a:lnTo>
                  <a:lnTo>
                    <a:pt x="1845" y="1462"/>
                  </a:lnTo>
                  <a:lnTo>
                    <a:pt x="1845" y="1477"/>
                  </a:lnTo>
                </a:path>
                <a:path w="4072" h="1477">
                  <a:moveTo>
                    <a:pt x="1886" y="1458"/>
                  </a:moveTo>
                  <a:lnTo>
                    <a:pt x="1871" y="1458"/>
                  </a:lnTo>
                  <a:lnTo>
                    <a:pt x="1871" y="1398"/>
                  </a:lnTo>
                  <a:lnTo>
                    <a:pt x="1886" y="1398"/>
                  </a:lnTo>
                  <a:lnTo>
                    <a:pt x="1886" y="1458"/>
                  </a:lnTo>
                </a:path>
                <a:path w="4072" h="1477">
                  <a:moveTo>
                    <a:pt x="1886" y="1353"/>
                  </a:moveTo>
                  <a:lnTo>
                    <a:pt x="1871" y="1353"/>
                  </a:lnTo>
                  <a:lnTo>
                    <a:pt x="1871" y="1293"/>
                  </a:lnTo>
                  <a:lnTo>
                    <a:pt x="1886" y="1293"/>
                  </a:lnTo>
                  <a:lnTo>
                    <a:pt x="1886" y="1353"/>
                  </a:lnTo>
                </a:path>
                <a:path w="4072" h="1477">
                  <a:moveTo>
                    <a:pt x="1886" y="1248"/>
                  </a:moveTo>
                  <a:lnTo>
                    <a:pt x="1871" y="1248"/>
                  </a:lnTo>
                  <a:lnTo>
                    <a:pt x="1871" y="1188"/>
                  </a:lnTo>
                  <a:lnTo>
                    <a:pt x="1886" y="1188"/>
                  </a:lnTo>
                  <a:lnTo>
                    <a:pt x="1886" y="1248"/>
                  </a:lnTo>
                </a:path>
                <a:path w="4072" h="1477">
                  <a:moveTo>
                    <a:pt x="1886" y="1143"/>
                  </a:moveTo>
                  <a:lnTo>
                    <a:pt x="1871" y="1143"/>
                  </a:lnTo>
                  <a:lnTo>
                    <a:pt x="1871" y="1083"/>
                  </a:lnTo>
                  <a:lnTo>
                    <a:pt x="1886" y="1083"/>
                  </a:lnTo>
                  <a:lnTo>
                    <a:pt x="1886" y="1143"/>
                  </a:lnTo>
                </a:path>
                <a:path w="4072" h="1477">
                  <a:moveTo>
                    <a:pt x="1886" y="1038"/>
                  </a:moveTo>
                  <a:lnTo>
                    <a:pt x="1871" y="1038"/>
                  </a:lnTo>
                  <a:lnTo>
                    <a:pt x="1871" y="978"/>
                  </a:lnTo>
                  <a:lnTo>
                    <a:pt x="1886" y="978"/>
                  </a:lnTo>
                  <a:lnTo>
                    <a:pt x="1886" y="1038"/>
                  </a:lnTo>
                </a:path>
                <a:path w="4072" h="1477">
                  <a:moveTo>
                    <a:pt x="1886" y="933"/>
                  </a:moveTo>
                  <a:lnTo>
                    <a:pt x="1871" y="933"/>
                  </a:lnTo>
                  <a:lnTo>
                    <a:pt x="1871" y="873"/>
                  </a:lnTo>
                  <a:lnTo>
                    <a:pt x="1886" y="873"/>
                  </a:lnTo>
                  <a:lnTo>
                    <a:pt x="1886" y="933"/>
                  </a:lnTo>
                </a:path>
                <a:path w="4072" h="1477">
                  <a:moveTo>
                    <a:pt x="1886" y="828"/>
                  </a:moveTo>
                  <a:lnTo>
                    <a:pt x="1871" y="828"/>
                  </a:lnTo>
                  <a:lnTo>
                    <a:pt x="1871" y="768"/>
                  </a:lnTo>
                  <a:lnTo>
                    <a:pt x="1886" y="768"/>
                  </a:lnTo>
                  <a:lnTo>
                    <a:pt x="1886" y="828"/>
                  </a:lnTo>
                </a:path>
                <a:path w="4072" h="1477">
                  <a:moveTo>
                    <a:pt x="1886" y="723"/>
                  </a:moveTo>
                  <a:lnTo>
                    <a:pt x="1871" y="723"/>
                  </a:lnTo>
                  <a:lnTo>
                    <a:pt x="1871" y="663"/>
                  </a:lnTo>
                  <a:lnTo>
                    <a:pt x="1886" y="663"/>
                  </a:lnTo>
                  <a:lnTo>
                    <a:pt x="1886" y="723"/>
                  </a:lnTo>
                </a:path>
                <a:path w="4072" h="1477">
                  <a:moveTo>
                    <a:pt x="1886" y="618"/>
                  </a:moveTo>
                  <a:lnTo>
                    <a:pt x="1871" y="618"/>
                  </a:lnTo>
                  <a:lnTo>
                    <a:pt x="1871" y="558"/>
                  </a:lnTo>
                  <a:lnTo>
                    <a:pt x="1886" y="558"/>
                  </a:lnTo>
                  <a:lnTo>
                    <a:pt x="1886" y="618"/>
                  </a:lnTo>
                </a:path>
                <a:path w="4072" h="1477">
                  <a:moveTo>
                    <a:pt x="1886" y="513"/>
                  </a:moveTo>
                  <a:lnTo>
                    <a:pt x="1871" y="513"/>
                  </a:lnTo>
                  <a:lnTo>
                    <a:pt x="1871" y="453"/>
                  </a:lnTo>
                  <a:lnTo>
                    <a:pt x="1886" y="453"/>
                  </a:lnTo>
                  <a:lnTo>
                    <a:pt x="1886" y="513"/>
                  </a:lnTo>
                </a:path>
                <a:path w="4072" h="1477">
                  <a:moveTo>
                    <a:pt x="1886" y="408"/>
                  </a:moveTo>
                  <a:lnTo>
                    <a:pt x="1871" y="408"/>
                  </a:lnTo>
                  <a:lnTo>
                    <a:pt x="1871" y="348"/>
                  </a:lnTo>
                  <a:lnTo>
                    <a:pt x="1886" y="348"/>
                  </a:lnTo>
                  <a:lnTo>
                    <a:pt x="1886" y="408"/>
                  </a:lnTo>
                </a:path>
                <a:path w="4072" h="1477">
                  <a:moveTo>
                    <a:pt x="1886" y="303"/>
                  </a:moveTo>
                  <a:lnTo>
                    <a:pt x="1871" y="303"/>
                  </a:lnTo>
                  <a:lnTo>
                    <a:pt x="1871" y="243"/>
                  </a:lnTo>
                  <a:lnTo>
                    <a:pt x="1886" y="243"/>
                  </a:lnTo>
                  <a:lnTo>
                    <a:pt x="1886" y="303"/>
                  </a:lnTo>
                </a:path>
                <a:path w="4072" h="1477">
                  <a:moveTo>
                    <a:pt x="1886" y="198"/>
                  </a:moveTo>
                  <a:lnTo>
                    <a:pt x="1871" y="198"/>
                  </a:lnTo>
                  <a:lnTo>
                    <a:pt x="1871" y="138"/>
                  </a:lnTo>
                  <a:lnTo>
                    <a:pt x="1886" y="138"/>
                  </a:lnTo>
                  <a:lnTo>
                    <a:pt x="1886" y="198"/>
                  </a:lnTo>
                </a:path>
                <a:path w="4072" h="1477">
                  <a:moveTo>
                    <a:pt x="1886" y="93"/>
                  </a:moveTo>
                  <a:lnTo>
                    <a:pt x="1871" y="93"/>
                  </a:lnTo>
                  <a:lnTo>
                    <a:pt x="1871" y="33"/>
                  </a:lnTo>
                  <a:lnTo>
                    <a:pt x="1886" y="33"/>
                  </a:lnTo>
                  <a:lnTo>
                    <a:pt x="1886" y="93"/>
                  </a:lnTo>
                </a:path>
                <a:path w="4072" h="1477">
                  <a:moveTo>
                    <a:pt x="1957" y="15"/>
                  </a:moveTo>
                  <a:lnTo>
                    <a:pt x="1897" y="15"/>
                  </a:lnTo>
                  <a:lnTo>
                    <a:pt x="1897" y="0"/>
                  </a:lnTo>
                  <a:lnTo>
                    <a:pt x="1957" y="0"/>
                  </a:lnTo>
                  <a:lnTo>
                    <a:pt x="1957" y="15"/>
                  </a:lnTo>
                </a:path>
                <a:path w="4072" h="1477">
                  <a:moveTo>
                    <a:pt x="2062" y="15"/>
                  </a:moveTo>
                  <a:lnTo>
                    <a:pt x="2002" y="15"/>
                  </a:lnTo>
                  <a:lnTo>
                    <a:pt x="2002" y="0"/>
                  </a:lnTo>
                  <a:lnTo>
                    <a:pt x="2062" y="0"/>
                  </a:lnTo>
                  <a:lnTo>
                    <a:pt x="2062" y="15"/>
                  </a:lnTo>
                </a:path>
                <a:path w="4072" h="1477">
                  <a:moveTo>
                    <a:pt x="2167" y="15"/>
                  </a:moveTo>
                  <a:lnTo>
                    <a:pt x="2107" y="15"/>
                  </a:lnTo>
                  <a:lnTo>
                    <a:pt x="2107" y="0"/>
                  </a:lnTo>
                  <a:lnTo>
                    <a:pt x="2167" y="0"/>
                  </a:lnTo>
                  <a:lnTo>
                    <a:pt x="2167" y="15"/>
                  </a:lnTo>
                </a:path>
                <a:path w="4072" h="1477">
                  <a:moveTo>
                    <a:pt x="2272" y="15"/>
                  </a:moveTo>
                  <a:lnTo>
                    <a:pt x="2212" y="15"/>
                  </a:lnTo>
                  <a:lnTo>
                    <a:pt x="2212" y="0"/>
                  </a:lnTo>
                  <a:lnTo>
                    <a:pt x="2272" y="0"/>
                  </a:lnTo>
                  <a:lnTo>
                    <a:pt x="2272" y="15"/>
                  </a:lnTo>
                </a:path>
                <a:path w="4072" h="1477">
                  <a:moveTo>
                    <a:pt x="2377" y="15"/>
                  </a:moveTo>
                  <a:lnTo>
                    <a:pt x="2317" y="15"/>
                  </a:lnTo>
                  <a:lnTo>
                    <a:pt x="2317" y="0"/>
                  </a:lnTo>
                  <a:lnTo>
                    <a:pt x="2377" y="0"/>
                  </a:lnTo>
                  <a:lnTo>
                    <a:pt x="2377" y="15"/>
                  </a:lnTo>
                </a:path>
                <a:path w="4072" h="1477">
                  <a:moveTo>
                    <a:pt x="2482" y="15"/>
                  </a:moveTo>
                  <a:lnTo>
                    <a:pt x="2422" y="15"/>
                  </a:lnTo>
                  <a:lnTo>
                    <a:pt x="2422" y="0"/>
                  </a:lnTo>
                  <a:lnTo>
                    <a:pt x="2482" y="0"/>
                  </a:lnTo>
                  <a:lnTo>
                    <a:pt x="2482" y="15"/>
                  </a:lnTo>
                </a:path>
                <a:path w="4072" h="1477">
                  <a:moveTo>
                    <a:pt x="2587" y="15"/>
                  </a:moveTo>
                  <a:lnTo>
                    <a:pt x="2527" y="15"/>
                  </a:lnTo>
                  <a:lnTo>
                    <a:pt x="2527" y="0"/>
                  </a:lnTo>
                  <a:lnTo>
                    <a:pt x="2587" y="0"/>
                  </a:lnTo>
                  <a:lnTo>
                    <a:pt x="2587" y="15"/>
                  </a:lnTo>
                </a:path>
                <a:path w="4072" h="1477">
                  <a:moveTo>
                    <a:pt x="2692" y="15"/>
                  </a:moveTo>
                  <a:lnTo>
                    <a:pt x="2632" y="15"/>
                  </a:lnTo>
                  <a:lnTo>
                    <a:pt x="2632" y="0"/>
                  </a:lnTo>
                  <a:lnTo>
                    <a:pt x="2692" y="0"/>
                  </a:lnTo>
                  <a:lnTo>
                    <a:pt x="2692" y="15"/>
                  </a:lnTo>
                </a:path>
                <a:path w="4072" h="1477">
                  <a:moveTo>
                    <a:pt x="2797" y="15"/>
                  </a:moveTo>
                  <a:lnTo>
                    <a:pt x="2737" y="15"/>
                  </a:lnTo>
                  <a:lnTo>
                    <a:pt x="2737" y="0"/>
                  </a:lnTo>
                  <a:lnTo>
                    <a:pt x="2797" y="0"/>
                  </a:lnTo>
                  <a:lnTo>
                    <a:pt x="2797" y="15"/>
                  </a:lnTo>
                </a:path>
                <a:path w="4072" h="1477">
                  <a:moveTo>
                    <a:pt x="2902" y="15"/>
                  </a:moveTo>
                  <a:lnTo>
                    <a:pt x="2842" y="15"/>
                  </a:lnTo>
                  <a:lnTo>
                    <a:pt x="2842" y="0"/>
                  </a:lnTo>
                  <a:lnTo>
                    <a:pt x="2902" y="0"/>
                  </a:lnTo>
                  <a:lnTo>
                    <a:pt x="2902" y="15"/>
                  </a:lnTo>
                </a:path>
                <a:path w="4072" h="1477">
                  <a:moveTo>
                    <a:pt x="3007" y="15"/>
                  </a:moveTo>
                  <a:lnTo>
                    <a:pt x="2947" y="15"/>
                  </a:lnTo>
                  <a:lnTo>
                    <a:pt x="2947" y="0"/>
                  </a:lnTo>
                  <a:lnTo>
                    <a:pt x="3007" y="0"/>
                  </a:lnTo>
                  <a:lnTo>
                    <a:pt x="3007" y="15"/>
                  </a:lnTo>
                </a:path>
                <a:path w="4072" h="1477">
                  <a:moveTo>
                    <a:pt x="3112" y="15"/>
                  </a:moveTo>
                  <a:lnTo>
                    <a:pt x="3052" y="15"/>
                  </a:lnTo>
                  <a:lnTo>
                    <a:pt x="3052" y="0"/>
                  </a:lnTo>
                  <a:lnTo>
                    <a:pt x="3112" y="0"/>
                  </a:lnTo>
                  <a:lnTo>
                    <a:pt x="3112" y="15"/>
                  </a:lnTo>
                </a:path>
                <a:path w="4072" h="1477">
                  <a:moveTo>
                    <a:pt x="3217" y="15"/>
                  </a:moveTo>
                  <a:lnTo>
                    <a:pt x="3157" y="15"/>
                  </a:lnTo>
                  <a:lnTo>
                    <a:pt x="3157" y="0"/>
                  </a:lnTo>
                  <a:lnTo>
                    <a:pt x="3217" y="0"/>
                  </a:lnTo>
                  <a:lnTo>
                    <a:pt x="3217" y="15"/>
                  </a:lnTo>
                </a:path>
                <a:path w="4072" h="1477">
                  <a:moveTo>
                    <a:pt x="3322" y="15"/>
                  </a:moveTo>
                  <a:lnTo>
                    <a:pt x="3262" y="15"/>
                  </a:lnTo>
                  <a:lnTo>
                    <a:pt x="3262" y="0"/>
                  </a:lnTo>
                  <a:lnTo>
                    <a:pt x="3322" y="0"/>
                  </a:lnTo>
                  <a:lnTo>
                    <a:pt x="3322" y="15"/>
                  </a:lnTo>
                </a:path>
                <a:path w="4072" h="1477">
                  <a:moveTo>
                    <a:pt x="3427" y="15"/>
                  </a:moveTo>
                  <a:lnTo>
                    <a:pt x="3367" y="15"/>
                  </a:lnTo>
                  <a:lnTo>
                    <a:pt x="3367" y="0"/>
                  </a:lnTo>
                  <a:lnTo>
                    <a:pt x="3427" y="0"/>
                  </a:lnTo>
                  <a:lnTo>
                    <a:pt x="3427" y="15"/>
                  </a:lnTo>
                </a:path>
                <a:path w="4072" h="1477">
                  <a:moveTo>
                    <a:pt x="3532" y="15"/>
                  </a:moveTo>
                  <a:lnTo>
                    <a:pt x="3472" y="15"/>
                  </a:lnTo>
                  <a:lnTo>
                    <a:pt x="3472" y="0"/>
                  </a:lnTo>
                  <a:lnTo>
                    <a:pt x="3532" y="0"/>
                  </a:lnTo>
                  <a:lnTo>
                    <a:pt x="3532" y="15"/>
                  </a:lnTo>
                </a:path>
                <a:path w="4072" h="1477">
                  <a:moveTo>
                    <a:pt x="3637" y="15"/>
                  </a:moveTo>
                  <a:lnTo>
                    <a:pt x="3577" y="15"/>
                  </a:lnTo>
                  <a:lnTo>
                    <a:pt x="3577" y="0"/>
                  </a:lnTo>
                  <a:lnTo>
                    <a:pt x="3637" y="0"/>
                  </a:lnTo>
                  <a:lnTo>
                    <a:pt x="3637" y="15"/>
                  </a:lnTo>
                </a:path>
                <a:path w="4072" h="1477">
                  <a:moveTo>
                    <a:pt x="3742" y="15"/>
                  </a:moveTo>
                  <a:lnTo>
                    <a:pt x="3682" y="15"/>
                  </a:lnTo>
                  <a:lnTo>
                    <a:pt x="3682" y="0"/>
                  </a:lnTo>
                  <a:lnTo>
                    <a:pt x="3742" y="0"/>
                  </a:lnTo>
                  <a:lnTo>
                    <a:pt x="3742" y="15"/>
                  </a:lnTo>
                </a:path>
                <a:path w="4072" h="1477">
                  <a:moveTo>
                    <a:pt x="3847" y="15"/>
                  </a:moveTo>
                  <a:lnTo>
                    <a:pt x="3787" y="15"/>
                  </a:lnTo>
                  <a:lnTo>
                    <a:pt x="3787" y="0"/>
                  </a:lnTo>
                  <a:lnTo>
                    <a:pt x="3847" y="0"/>
                  </a:lnTo>
                  <a:lnTo>
                    <a:pt x="3847" y="15"/>
                  </a:lnTo>
                </a:path>
              </a:pathLst>
            </a:custGeom>
            <a:solidFill>
              <a:srgbClr val="7E7E7E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70" name="textbox 70"/>
          <p:cNvSpPr/>
          <p:nvPr/>
        </p:nvSpPr>
        <p:spPr>
          <a:xfrm>
            <a:off x="128532" y="4080850"/>
            <a:ext cx="1598930" cy="5207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21590" algn="l" rtl="0" eaLnBrk="0">
              <a:lnSpc>
                <a:spcPts val="1185"/>
              </a:lnSpc>
            </a:pPr>
            <a:r>
              <a:rPr sz="9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Grasp</a:t>
            </a:r>
            <a:r>
              <a:rPr sz="900" spc="9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900" spc="9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hand</a:t>
            </a:r>
            <a:r>
              <a:rPr sz="900" spc="9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sz="900" spc="9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900" spc="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times</a:t>
            </a:r>
            <a:endParaRPr lang="en-US" altLang="en-US" sz="900" dirty="0"/>
          </a:p>
          <a:p>
            <a:pPr algn="l" rtl="0" eaLnBrk="0">
              <a:lnSpc>
                <a:spcPct val="136000"/>
              </a:lnSpc>
            </a:pPr>
            <a:endParaRPr lang="en-US" altLang="en-US" sz="200" dirty="0"/>
          </a:p>
          <a:p>
            <a:pPr marL="12700" algn="l" rtl="0" eaLnBrk="0">
              <a:lnSpc>
                <a:spcPts val="2145"/>
              </a:lnSpc>
              <a:spcBef>
                <a:spcPts val="0"/>
              </a:spcBef>
            </a:pP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Applica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tion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endParaRPr lang="en-US" altLang="en-US" sz="1000" dirty="0"/>
          </a:p>
        </p:txBody>
      </p:sp>
      <p:pic>
        <p:nvPicPr>
          <p:cNvPr id="71" name="picture 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34578" y="4357115"/>
            <a:ext cx="879348" cy="231647"/>
          </a:xfrm>
          <a:prstGeom prst="rect">
            <a:avLst/>
          </a:prstGeom>
        </p:spPr>
      </p:pic>
      <p:pic>
        <p:nvPicPr>
          <p:cNvPr id="72" name="picture 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78536" y="3211512"/>
            <a:ext cx="881799" cy="881379"/>
          </a:xfrm>
          <a:prstGeom prst="rect">
            <a:avLst/>
          </a:prstGeom>
        </p:spPr>
      </p:pic>
      <p:pic>
        <p:nvPicPr>
          <p:cNvPr id="73" name="picture 7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5430011" y="3448812"/>
            <a:ext cx="565404" cy="1335023"/>
          </a:xfrm>
          <a:prstGeom prst="rect">
            <a:avLst/>
          </a:prstGeom>
        </p:spPr>
      </p:pic>
      <p:sp>
        <p:nvSpPr>
          <p:cNvPr id="74" name="textbox 74"/>
          <p:cNvSpPr/>
          <p:nvPr/>
        </p:nvSpPr>
        <p:spPr>
          <a:xfrm>
            <a:off x="3302380" y="605332"/>
            <a:ext cx="2896235" cy="2095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445"/>
              </a:lnSpc>
            </a:pP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endParaRPr lang="en-US" altLang="en-US" sz="1100" dirty="0"/>
          </a:p>
        </p:txBody>
      </p:sp>
      <p:pic>
        <p:nvPicPr>
          <p:cNvPr id="75" name="picture 7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6858000" y="4099559"/>
            <a:ext cx="475488" cy="778763"/>
          </a:xfrm>
          <a:prstGeom prst="rect">
            <a:avLst/>
          </a:prstGeom>
        </p:spPr>
      </p:pic>
      <p:pic>
        <p:nvPicPr>
          <p:cNvPr id="76" name="picture 7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7001256" y="2947416"/>
            <a:ext cx="431292" cy="707135"/>
          </a:xfrm>
          <a:prstGeom prst="rect">
            <a:avLst/>
          </a:prstGeom>
        </p:spPr>
      </p:pic>
      <p:pic>
        <p:nvPicPr>
          <p:cNvPr id="77" name="picture 7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4928615" y="2519172"/>
            <a:ext cx="431291" cy="707135"/>
          </a:xfrm>
          <a:prstGeom prst="rect">
            <a:avLst/>
          </a:prstGeom>
        </p:spPr>
      </p:pic>
      <p:pic>
        <p:nvPicPr>
          <p:cNvPr id="78" name="picture 7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6429755" y="3448811"/>
            <a:ext cx="423672" cy="693420"/>
          </a:xfrm>
          <a:prstGeom prst="rect">
            <a:avLst/>
          </a:prstGeom>
        </p:spPr>
      </p:pic>
      <p:pic>
        <p:nvPicPr>
          <p:cNvPr id="79" name="picture 7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7929371" y="2447544"/>
            <a:ext cx="423671" cy="693420"/>
          </a:xfrm>
          <a:prstGeom prst="rect">
            <a:avLst/>
          </a:prstGeom>
        </p:spPr>
      </p:pic>
      <p:pic>
        <p:nvPicPr>
          <p:cNvPr id="80" name="picture 8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8148827" y="3948683"/>
            <a:ext cx="423671" cy="693419"/>
          </a:xfrm>
          <a:prstGeom prst="rect">
            <a:avLst/>
          </a:prstGeom>
        </p:spPr>
      </p:pic>
      <p:sp>
        <p:nvSpPr>
          <p:cNvPr id="81" name="textbox 81"/>
          <p:cNvSpPr/>
          <p:nvPr/>
        </p:nvSpPr>
        <p:spPr>
          <a:xfrm>
            <a:off x="757300" y="490753"/>
            <a:ext cx="1071880" cy="3035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190"/>
              </a:lnSpc>
            </a:pPr>
            <a:r>
              <a:rPr sz="1700" b="1" spc="-3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Featur</a:t>
            </a:r>
            <a:r>
              <a:rPr sz="1700" b="1" spc="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es</a:t>
            </a:r>
            <a:r>
              <a:rPr sz="1700" spc="-3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700" b="1" spc="-3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6</a:t>
            </a:r>
            <a:endParaRPr lang="en-US" altLang="en-US" sz="1700" dirty="0"/>
          </a:p>
        </p:txBody>
      </p:sp>
      <p:sp>
        <p:nvSpPr>
          <p:cNvPr id="82" name="rect"/>
          <p:cNvSpPr/>
          <p:nvPr/>
        </p:nvSpPr>
        <p:spPr>
          <a:xfrm>
            <a:off x="0" y="435864"/>
            <a:ext cx="224028" cy="446531"/>
          </a:xfrm>
          <a:prstGeom prst="rect">
            <a:avLst/>
          </a:prstGeom>
          <a:solidFill>
            <a:srgbClr val="FC950C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3" name="path"/>
          <p:cNvSpPr/>
          <p:nvPr/>
        </p:nvSpPr>
        <p:spPr>
          <a:xfrm>
            <a:off x="2819400" y="1200150"/>
            <a:ext cx="236537" cy="247015"/>
          </a:xfrm>
          <a:custGeom>
            <a:avLst/>
            <a:gdLst/>
            <a:ahLst/>
            <a:cxnLst/>
            <a:rect l="0" t="0" r="0" b="0"/>
            <a:pathLst>
              <a:path w="372" h="389">
                <a:moveTo>
                  <a:pt x="0" y="195"/>
                </a:moveTo>
                <a:cubicBezTo>
                  <a:pt x="0" y="87"/>
                  <a:pt x="83" y="0"/>
                  <a:pt x="186" y="0"/>
                </a:cubicBezTo>
                <a:cubicBezTo>
                  <a:pt x="289" y="0"/>
                  <a:pt x="372" y="87"/>
                  <a:pt x="372" y="194"/>
                </a:cubicBezTo>
                <a:cubicBezTo>
                  <a:pt x="372" y="301"/>
                  <a:pt x="289" y="389"/>
                  <a:pt x="186" y="389"/>
                </a:cubicBezTo>
                <a:cubicBezTo>
                  <a:pt x="83" y="389"/>
                  <a:pt x="0" y="301"/>
                  <a:pt x="0" y="195"/>
                </a:cubicBezTo>
              </a:path>
            </a:pathLst>
          </a:custGeom>
          <a:solidFill>
            <a:srgbClr val="E24A52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4" name="rect"/>
          <p:cNvSpPr/>
          <p:nvPr/>
        </p:nvSpPr>
        <p:spPr>
          <a:xfrm>
            <a:off x="304800" y="435864"/>
            <a:ext cx="91440" cy="446531"/>
          </a:xfrm>
          <a:prstGeom prst="rect">
            <a:avLst/>
          </a:prstGeom>
          <a:solidFill>
            <a:srgbClr val="FC950C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5" name="rect"/>
          <p:cNvSpPr/>
          <p:nvPr/>
        </p:nvSpPr>
        <p:spPr>
          <a:xfrm>
            <a:off x="0" y="877887"/>
            <a:ext cx="2151405" cy="18415"/>
          </a:xfrm>
          <a:prstGeom prst="rect">
            <a:avLst/>
          </a:prstGeom>
          <a:solidFill>
            <a:srgbClr val="FC950C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6" name="path"/>
          <p:cNvSpPr/>
          <p:nvPr/>
        </p:nvSpPr>
        <p:spPr>
          <a:xfrm>
            <a:off x="1571599" y="3800475"/>
            <a:ext cx="171449" cy="9525"/>
          </a:xfrm>
          <a:custGeom>
            <a:avLst/>
            <a:gdLst/>
            <a:ahLst/>
            <a:cxnLst/>
            <a:rect l="0" t="0" r="0" b="0"/>
            <a:pathLst>
              <a:path w="269" h="15">
                <a:moveTo>
                  <a:pt x="60" y="15"/>
                </a:moveTo>
                <a:lnTo>
                  <a:pt x="0" y="15"/>
                </a:lnTo>
                <a:lnTo>
                  <a:pt x="0" y="0"/>
                </a:lnTo>
                <a:lnTo>
                  <a:pt x="60" y="0"/>
                </a:lnTo>
                <a:lnTo>
                  <a:pt x="60" y="15"/>
                </a:lnTo>
              </a:path>
              <a:path w="269" h="15">
                <a:moveTo>
                  <a:pt x="164" y="15"/>
                </a:moveTo>
                <a:lnTo>
                  <a:pt x="104" y="15"/>
                </a:lnTo>
                <a:lnTo>
                  <a:pt x="104" y="0"/>
                </a:lnTo>
                <a:lnTo>
                  <a:pt x="164" y="0"/>
                </a:lnTo>
                <a:lnTo>
                  <a:pt x="164" y="15"/>
                </a:lnTo>
              </a:path>
              <a:path w="269" h="15">
                <a:moveTo>
                  <a:pt x="269" y="15"/>
                </a:moveTo>
                <a:lnTo>
                  <a:pt x="209" y="15"/>
                </a:lnTo>
                <a:lnTo>
                  <a:pt x="209" y="0"/>
                </a:lnTo>
                <a:lnTo>
                  <a:pt x="269" y="0"/>
                </a:lnTo>
                <a:lnTo>
                  <a:pt x="269" y="15"/>
                </a:lnTo>
              </a:path>
            </a:pathLst>
          </a:custGeom>
          <a:solidFill>
            <a:srgbClr val="7E7E7E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"/>
          <p:cNvSpPr/>
          <p:nvPr/>
        </p:nvSpPr>
        <p:spPr>
          <a:xfrm>
            <a:off x="0" y="0"/>
            <a:ext cx="9142476" cy="5143500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8" name="textbox 88"/>
          <p:cNvSpPr/>
          <p:nvPr/>
        </p:nvSpPr>
        <p:spPr>
          <a:xfrm>
            <a:off x="757300" y="490753"/>
            <a:ext cx="1071880" cy="3035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190"/>
              </a:lnSpc>
            </a:pPr>
            <a:r>
              <a:rPr sz="1700" b="1" spc="-3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Featur</a:t>
            </a:r>
            <a:r>
              <a:rPr sz="1700" b="1" spc="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es</a:t>
            </a:r>
            <a:r>
              <a:rPr sz="1700" spc="-3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700" b="1" spc="-30" dirty="0">
                <a:solidFill>
                  <a:srgbClr val="F7964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7</a:t>
            </a:r>
            <a:endParaRPr lang="en-US" altLang="en-US" sz="1700" dirty="0"/>
          </a:p>
        </p:txBody>
      </p:sp>
      <p:sp>
        <p:nvSpPr>
          <p:cNvPr id="89" name="rect"/>
          <p:cNvSpPr/>
          <p:nvPr/>
        </p:nvSpPr>
        <p:spPr>
          <a:xfrm>
            <a:off x="304800" y="435864"/>
            <a:ext cx="91440" cy="446531"/>
          </a:xfrm>
          <a:prstGeom prst="rect">
            <a:avLst/>
          </a:prstGeom>
          <a:solidFill>
            <a:srgbClr val="FC950C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0" name="rect"/>
          <p:cNvSpPr/>
          <p:nvPr/>
        </p:nvSpPr>
        <p:spPr>
          <a:xfrm>
            <a:off x="0" y="435864"/>
            <a:ext cx="224028" cy="446531"/>
          </a:xfrm>
          <a:prstGeom prst="rect">
            <a:avLst/>
          </a:prstGeom>
          <a:solidFill>
            <a:srgbClr val="FC950C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1" name="rect"/>
          <p:cNvSpPr/>
          <p:nvPr/>
        </p:nvSpPr>
        <p:spPr>
          <a:xfrm>
            <a:off x="0" y="877887"/>
            <a:ext cx="2151405" cy="18415"/>
          </a:xfrm>
          <a:prstGeom prst="rect">
            <a:avLst/>
          </a:prstGeom>
          <a:solidFill>
            <a:srgbClr val="FC950C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92" name="picture 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143000" y="743711"/>
            <a:ext cx="6618731" cy="3310128"/>
          </a:xfrm>
          <a:prstGeom prst="rect">
            <a:avLst/>
          </a:prstGeom>
        </p:spPr>
      </p:pic>
      <p:sp>
        <p:nvSpPr>
          <p:cNvPr id="93" name="textbox 93"/>
          <p:cNvSpPr/>
          <p:nvPr/>
        </p:nvSpPr>
        <p:spPr>
          <a:xfrm>
            <a:off x="2596083" y="4363262"/>
            <a:ext cx="4824095" cy="7232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indent="10795" algn="l" rtl="0" eaLnBrk="0">
              <a:lnSpc>
                <a:spcPct val="143000"/>
              </a:lnSpc>
            </a:pP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10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lang="en-US" altLang="en-US" sz="1100" dirty="0"/>
          </a:p>
        </p:txBody>
      </p:sp>
      <p:sp>
        <p:nvSpPr>
          <p:cNvPr id="94" name="textbox 94"/>
          <p:cNvSpPr/>
          <p:nvPr/>
        </p:nvSpPr>
        <p:spPr>
          <a:xfrm>
            <a:off x="3931640" y="2406446"/>
            <a:ext cx="3844925" cy="2978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140"/>
              </a:lnSpc>
            </a:pPr>
            <a:r>
              <a:rPr sz="1700" spc="-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SpecificationsSpecificationsSpecifi</a:t>
            </a: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cations</a:t>
            </a:r>
            <a:endParaRPr lang="en-US" altLang="en-US" sz="1700" dirty="0"/>
          </a:p>
        </p:txBody>
      </p:sp>
      <p:sp>
        <p:nvSpPr>
          <p:cNvPr id="95" name="path"/>
          <p:cNvSpPr/>
          <p:nvPr/>
        </p:nvSpPr>
        <p:spPr>
          <a:xfrm>
            <a:off x="2057082" y="4628832"/>
            <a:ext cx="247014" cy="247014"/>
          </a:xfrm>
          <a:custGeom>
            <a:avLst/>
            <a:gdLst/>
            <a:ahLst/>
            <a:cxnLst/>
            <a:rect l="0" t="0" r="0" b="0"/>
            <a:pathLst>
              <a:path w="388" h="388">
                <a:moveTo>
                  <a:pt x="0" y="193"/>
                </a:moveTo>
                <a:cubicBezTo>
                  <a:pt x="0" y="87"/>
                  <a:pt x="87" y="0"/>
                  <a:pt x="194" y="0"/>
                </a:cubicBezTo>
                <a:cubicBezTo>
                  <a:pt x="301" y="0"/>
                  <a:pt x="388" y="87"/>
                  <a:pt x="388" y="194"/>
                </a:cubicBezTo>
                <a:cubicBezTo>
                  <a:pt x="388" y="301"/>
                  <a:pt x="301" y="388"/>
                  <a:pt x="194" y="388"/>
                </a:cubicBezTo>
                <a:cubicBezTo>
                  <a:pt x="87" y="388"/>
                  <a:pt x="0" y="301"/>
                  <a:pt x="0" y="193"/>
                </a:cubicBezTo>
              </a:path>
            </a:pathLst>
          </a:custGeom>
          <a:solidFill>
            <a:srgbClr val="E24A52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6627</Words>
  <Application>WPS 演示</Application>
  <PresentationFormat/>
  <Paragraphs>326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Arial</vt:lpstr>
      <vt:lpstr>宋体</vt:lpstr>
      <vt:lpstr>Wingdings</vt:lpstr>
      <vt:lpstr>Arial</vt:lpstr>
      <vt:lpstr>Calibri</vt:lpstr>
      <vt:lpstr>微软雅黑</vt:lpstr>
      <vt:lpstr>Arial Unicode MS</vt:lpstr>
      <vt:lpstr>Impact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WPS_1634527458</cp:lastModifiedBy>
  <cp:revision>1</cp:revision>
  <dcterms:created xsi:type="dcterms:W3CDTF">2022-10-19T06:53:36Z</dcterms:created>
  <dcterms:modified xsi:type="dcterms:W3CDTF">2022-10-19T06:53:36Z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wqlLaW5nc29mdCBQREYgdG8gV1BTIDgw</vt:lpwstr>
  </property>
  <property fmtid="{D5CDD505-2E9C-101B-9397-08002B2CF9AE}" pid="3" name="Created">
    <vt:filetime>2022-10-19T14:51:32Z</vt:filetime>
  </property>
  <property fmtid="{D5CDD505-2E9C-101B-9397-08002B2CF9AE}" pid="4" name="KSOProductBuildVer">
    <vt:lpwstr>2052-11.1.0.10314</vt:lpwstr>
  </property>
</Properties>
</file>