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62" r:id="rId3"/>
    <p:sldId id="296" r:id="rId5"/>
    <p:sldId id="298" r:id="rId6"/>
    <p:sldId id="300" r:id="rId7"/>
    <p:sldId id="301" r:id="rId8"/>
    <p:sldId id="302" r:id="rId9"/>
    <p:sldId id="329" r:id="rId10"/>
    <p:sldId id="330" r:id="rId11"/>
    <p:sldId id="331" r:id="rId12"/>
    <p:sldId id="334" r:id="rId13"/>
    <p:sldId id="333" r:id="rId14"/>
    <p:sldId id="335" r:id="rId15"/>
    <p:sldId id="336" r:id="rId16"/>
    <p:sldId id="338" r:id="rId17"/>
    <p:sldId id="340" r:id="rId18"/>
    <p:sldId id="344" r:id="rId19"/>
    <p:sldId id="346" r:id="rId20"/>
    <p:sldId id="347" r:id="rId21"/>
    <p:sldId id="348" r:id="rId22"/>
    <p:sldId id="350" r:id="rId23"/>
    <p:sldId id="351" r:id="rId24"/>
    <p:sldId id="352" r:id="rId25"/>
    <p:sldId id="353" r:id="rId26"/>
    <p:sldId id="355" r:id="rId27"/>
    <p:sldId id="36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1.jpeg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3.png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image" Target="../media/image4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image" Target="../media/image1.jpeg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image" Target="../media/image5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image" Target="../media/image7.png"/><Relationship Id="rId5" Type="http://schemas.openxmlformats.org/officeDocument/2006/relationships/tags" Target="../tags/tag99.xml"/><Relationship Id="rId4" Type="http://schemas.openxmlformats.org/officeDocument/2006/relationships/image" Target="../media/image6.png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image" Target="../media/image8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image" Target="../media/image9.png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image" Target="../media/image11.png"/><Relationship Id="rId6" Type="http://schemas.openxmlformats.org/officeDocument/2006/relationships/tags" Target="../tags/tag126.xml"/><Relationship Id="rId5" Type="http://schemas.openxmlformats.org/officeDocument/2006/relationships/image" Target="../media/image10.png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image" Target="../media/image1.jpeg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2.jpeg"/><Relationship Id="rId2" Type="http://schemas.openxmlformats.org/officeDocument/2006/relationships/tags" Target="../tags/tag17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2373086" y="1865034"/>
            <a:ext cx="732971" cy="693803"/>
            <a:chOff x="2162629" y="1889740"/>
            <a:chExt cx="732971" cy="693803"/>
          </a:xfrm>
        </p:grpSpPr>
        <p:cxnSp>
          <p:nvCxnSpPr>
            <p:cNvPr id="9" name="直接连接符 8"/>
            <p:cNvCxnSpPr/>
            <p:nvPr>
              <p:custDataLst>
                <p:tags r:id="rId4"/>
              </p:custDataLst>
            </p:nvPr>
          </p:nvCxnSpPr>
          <p:spPr>
            <a:xfrm>
              <a:off x="2162629" y="1889740"/>
              <a:ext cx="0" cy="693803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 flipH="1">
              <a:off x="2162629" y="1889740"/>
              <a:ext cx="732971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>
            <p:custDataLst>
              <p:tags r:id="rId6"/>
            </p:custDataLst>
          </p:nvPr>
        </p:nvGrpSpPr>
        <p:grpSpPr>
          <a:xfrm rot="10800000">
            <a:off x="9085943" y="3994207"/>
            <a:ext cx="732971" cy="693803"/>
            <a:chOff x="2162629" y="1889740"/>
            <a:chExt cx="732971" cy="693803"/>
          </a:xfrm>
        </p:grpSpPr>
        <p:cxnSp>
          <p:nvCxnSpPr>
            <p:cNvPr id="12" name="直接连接符 11"/>
            <p:cNvCxnSpPr/>
            <p:nvPr>
              <p:custDataLst>
                <p:tags r:id="rId7"/>
              </p:custDataLst>
            </p:nvPr>
          </p:nvCxnSpPr>
          <p:spPr>
            <a:xfrm>
              <a:off x="2162629" y="1889740"/>
              <a:ext cx="0" cy="693803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8"/>
              </p:custDataLst>
            </p:nvPr>
          </p:nvCxnSpPr>
          <p:spPr>
            <a:xfrm flipH="1">
              <a:off x="2162629" y="1889740"/>
              <a:ext cx="732971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/>
            <p:custDataLst>
              <p:tags r:id="rId9"/>
            </p:custDataLst>
          </p:nvPr>
        </p:nvSpPr>
        <p:spPr>
          <a:xfrm>
            <a:off x="2371272" y="2281605"/>
            <a:ext cx="7244440" cy="193899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0"/>
            </p:custDataLst>
          </p:nvPr>
        </p:nvSpPr>
        <p:spPr>
          <a:xfrm>
            <a:off x="2371272" y="5776191"/>
            <a:ext cx="7447642" cy="793751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38200" y="82283"/>
            <a:ext cx="2743200" cy="365125"/>
          </a:xfrm>
        </p:spPr>
        <p:txBody>
          <a:bodyPr/>
          <a:lstStyle/>
          <a:p>
            <a:fld id="{DAADA20A-4FAB-4501-9DBC-808E63B6D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82283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82283"/>
            <a:ext cx="2743200" cy="365125"/>
          </a:xfrm>
        </p:spPr>
        <p:txBody>
          <a:bodyPr/>
          <a:lstStyle/>
          <a:p>
            <a:fld id="{488C92A0-1798-4323-8772-FB979B61E2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3538806" y="2577298"/>
            <a:ext cx="732971" cy="693803"/>
            <a:chOff x="2162629" y="1889740"/>
            <a:chExt cx="732971" cy="693803"/>
          </a:xfrm>
        </p:grpSpPr>
        <p:cxnSp>
          <p:nvCxnSpPr>
            <p:cNvPr id="9" name="直接连接符 8"/>
            <p:cNvCxnSpPr/>
            <p:nvPr>
              <p:custDataLst>
                <p:tags r:id="rId4"/>
              </p:custDataLst>
            </p:nvPr>
          </p:nvCxnSpPr>
          <p:spPr>
            <a:xfrm>
              <a:off x="2162629" y="1889740"/>
              <a:ext cx="0" cy="69380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 flipH="1">
              <a:off x="2162629" y="1889740"/>
              <a:ext cx="732971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>
            <p:custDataLst>
              <p:tags r:id="rId6"/>
            </p:custDataLst>
          </p:nvPr>
        </p:nvGrpSpPr>
        <p:grpSpPr>
          <a:xfrm rot="10800000">
            <a:off x="7920224" y="3719708"/>
            <a:ext cx="732971" cy="693803"/>
            <a:chOff x="2162629" y="1889740"/>
            <a:chExt cx="732971" cy="693803"/>
          </a:xfrm>
        </p:grpSpPr>
        <p:cxnSp>
          <p:nvCxnSpPr>
            <p:cNvPr id="12" name="直接连接符 11"/>
            <p:cNvCxnSpPr/>
            <p:nvPr>
              <p:custDataLst>
                <p:tags r:id="rId7"/>
              </p:custDataLst>
            </p:nvPr>
          </p:nvCxnSpPr>
          <p:spPr>
            <a:xfrm>
              <a:off x="2162629" y="1889740"/>
              <a:ext cx="0" cy="69380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8"/>
              </p:custDataLst>
            </p:nvPr>
          </p:nvCxnSpPr>
          <p:spPr>
            <a:xfrm flipH="1">
              <a:off x="2162629" y="1889740"/>
              <a:ext cx="732971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625132" y="2773435"/>
            <a:ext cx="4941736" cy="1311128"/>
          </a:xfrm>
        </p:spPr>
        <p:txBody>
          <a:bodyPr>
            <a:normAutofit/>
          </a:bodyPr>
          <a:lstStyle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38200" y="91344"/>
            <a:ext cx="2743200" cy="365125"/>
          </a:xfrm>
        </p:spPr>
        <p:txBody>
          <a:bodyPr/>
          <a:lstStyle/>
          <a:p>
            <a:fld id="{DAADA20A-4FAB-4501-9DBC-808E63B6D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038600" y="9134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91344"/>
            <a:ext cx="2743200" cy="365125"/>
          </a:xfrm>
        </p:spPr>
        <p:txBody>
          <a:bodyPr/>
          <a:lstStyle/>
          <a:p>
            <a:fld id="{488C92A0-1798-4323-8772-FB979B61E276}" type="slidenum">
              <a:rPr lang="zh-CN" altLang="en-US" smtClean="0"/>
            </a:fld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2347686" y="5840538"/>
            <a:ext cx="7371876" cy="77847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458991" y="5322244"/>
            <a:ext cx="1352009" cy="139923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848678" y="5194015"/>
            <a:ext cx="1962322" cy="15505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56577" y="5349875"/>
            <a:ext cx="1425493" cy="1371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28212" y="5562090"/>
            <a:ext cx="1078763" cy="10294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502" y="167045"/>
            <a:ext cx="1084996" cy="9932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353940"/>
            <a:ext cx="1066800" cy="11040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55440" y="174075"/>
            <a:ext cx="796719" cy="6295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32831" y="5354276"/>
            <a:ext cx="1378169" cy="1089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9768" y="470274"/>
            <a:ext cx="1497626" cy="142912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AADA20A-4FAB-4501-9DBC-808E63B6D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88C92A0-1798-4323-8772-FB979B61E2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email"/>
          <a:srcRect b="-2"/>
          <a:stretch>
            <a:fillRect/>
          </a:stretch>
        </p:blipFill>
        <p:spPr>
          <a:xfrm rot="5400000">
            <a:off x="2666999" y="-2666998"/>
            <a:ext cx="6858001" cy="12191999"/>
          </a:xfrm>
          <a:custGeom>
            <a:avLst/>
            <a:gdLst>
              <a:gd name="connsiteX0" fmla="*/ 0 w 6858001"/>
              <a:gd name="connsiteY0" fmla="*/ 12191999 h 12191999"/>
              <a:gd name="connsiteX1" fmla="*/ 0 w 6858001"/>
              <a:gd name="connsiteY1" fmla="*/ 6313706 h 12191999"/>
              <a:gd name="connsiteX2" fmla="*/ 174382 w 6858001"/>
              <a:gd name="connsiteY2" fmla="*/ 6239049 h 12191999"/>
              <a:gd name="connsiteX3" fmla="*/ 1966684 w 6858001"/>
              <a:gd name="connsiteY3" fmla="*/ 5863765 h 12191999"/>
              <a:gd name="connsiteX4" fmla="*/ 6858000 w 6858001"/>
              <a:gd name="connsiteY4" fmla="*/ 6720107 h 12191999"/>
              <a:gd name="connsiteX5" fmla="*/ 6858000 w 6858001"/>
              <a:gd name="connsiteY5" fmla="*/ 0 h 12191999"/>
              <a:gd name="connsiteX6" fmla="*/ 6858001 w 6858001"/>
              <a:gd name="connsiteY6" fmla="*/ 0 h 12191999"/>
              <a:gd name="connsiteX7" fmla="*/ 6858001 w 6858001"/>
              <a:gd name="connsiteY7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12191999">
                <a:moveTo>
                  <a:pt x="0" y="12191999"/>
                </a:moveTo>
                <a:lnTo>
                  <a:pt x="0" y="6313706"/>
                </a:lnTo>
                <a:lnTo>
                  <a:pt x="174382" y="6239049"/>
                </a:lnTo>
                <a:cubicBezTo>
                  <a:pt x="982140" y="5893018"/>
                  <a:pt x="874468" y="5944111"/>
                  <a:pt x="1966684" y="5863765"/>
                </a:cubicBezTo>
                <a:cubicBezTo>
                  <a:pt x="3690775" y="5923463"/>
                  <a:pt x="4681720" y="7887816"/>
                  <a:pt x="6858000" y="6720107"/>
                </a:cubicBezTo>
                <a:lnTo>
                  <a:pt x="6858000" y="0"/>
                </a:lnTo>
                <a:lnTo>
                  <a:pt x="6858001" y="0"/>
                </a:lnTo>
                <a:lnTo>
                  <a:pt x="6858001" y="12191999"/>
                </a:lnTo>
                <a:close/>
              </a:path>
            </a:pathLst>
          </a:custGeom>
        </p:spPr>
      </p:pic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>
            <a:off x="7340600" y="2888990"/>
            <a:ext cx="2616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7340600" y="3975100"/>
            <a:ext cx="1409700" cy="431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直接连接符 11"/>
          <p:cNvCxnSpPr/>
          <p:nvPr>
            <p:custDataLst>
              <p:tags r:id="rId6"/>
            </p:custDataLst>
          </p:nvPr>
        </p:nvCxnSpPr>
        <p:spPr>
          <a:xfrm>
            <a:off x="1447800" y="1790700"/>
            <a:ext cx="0" cy="301942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7"/>
            </p:custDataLst>
          </p:nvPr>
        </p:nvCxnSpPr>
        <p:spPr>
          <a:xfrm>
            <a:off x="1447800" y="1790700"/>
            <a:ext cx="1881188" cy="0"/>
          </a:xfrm>
          <a:prstGeom prst="line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8"/>
            </p:custDataLst>
          </p:nvPr>
        </p:nvCxnSpPr>
        <p:spPr>
          <a:xfrm>
            <a:off x="3328988" y="1790700"/>
            <a:ext cx="14286" cy="619125"/>
          </a:xfrm>
          <a:prstGeom prst="line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9"/>
            </p:custDataLst>
          </p:nvPr>
        </p:nvCxnSpPr>
        <p:spPr>
          <a:xfrm>
            <a:off x="1447800" y="4810125"/>
            <a:ext cx="1881188" cy="0"/>
          </a:xfrm>
          <a:prstGeom prst="line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 flipH="1" flipV="1">
            <a:off x="3328983" y="4044950"/>
            <a:ext cx="4" cy="765175"/>
          </a:xfrm>
          <a:prstGeom prst="line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7340600" y="3975100"/>
            <a:ext cx="1409700" cy="431800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>
            <a:normAutofit/>
          </a:bodyPr>
          <a:lstStyle/>
          <a:p>
            <a:fld id="{DAADA20A-4FAB-4501-9DBC-808E63B6D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>
            <a:normAutofit/>
          </a:bodyPr>
          <a:lstStyle/>
          <a:p>
            <a:fld id="{488C92A0-1798-4323-8772-FB979B61E276}" type="slidenum">
              <a:rPr lang="zh-CN" altLang="en-US" smtClean="0"/>
            </a:fld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3"/>
            <p:custDataLst>
              <p:tags r:id="rId15"/>
            </p:custDataLst>
          </p:nvPr>
        </p:nvSpPr>
        <p:spPr>
          <a:xfrm>
            <a:off x="734559" y="1487278"/>
            <a:ext cx="629853" cy="3673632"/>
          </a:xfrm>
        </p:spPr>
        <p:txBody>
          <a:bodyPr vert="eaVer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AADA20A-4FAB-4501-9DBC-808E63B6D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88C92A0-1798-4323-8772-FB979B61E2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24874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4791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4791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AADA20A-4FAB-4501-9DBC-808E63B6D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88C92A0-1798-4323-8772-FB979B61E2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AADA20A-4FAB-4501-9DBC-808E63B6D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88C92A0-1798-4323-8772-FB979B61E2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424160" y="365125"/>
            <a:ext cx="929639" cy="5811838"/>
          </a:xfrm>
        </p:spPr>
        <p:txBody>
          <a:bodyPr vert="eaVert">
            <a:no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95194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AADA20A-4FAB-4501-9DBC-808E63B6D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88C92A0-1798-4323-8772-FB979B61E2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37.xml"/><Relationship Id="rId23" Type="http://schemas.openxmlformats.org/officeDocument/2006/relationships/tags" Target="../tags/tag136.xml"/><Relationship Id="rId22" Type="http://schemas.openxmlformats.org/officeDocument/2006/relationships/tags" Target="../tags/tag135.xml"/><Relationship Id="rId21" Type="http://schemas.openxmlformats.org/officeDocument/2006/relationships/tags" Target="../tags/tag134.xml"/><Relationship Id="rId20" Type="http://schemas.openxmlformats.org/officeDocument/2006/relationships/tags" Target="../tags/tag133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2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ADA20A-4FAB-4501-9DBC-808E63B6D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8C92A0-1798-4323-8772-FB979B61E2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4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0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53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4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5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6.xml"/><Relationship Id="rId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7.xml"/><Relationship Id="rId1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8.xml"/><Relationship Id="rId1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9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0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1.xml"/><Relationship Id="rId1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2.xml"/><Relationship Id="rId1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3.xml"/><Relationship Id="rId1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image" Target="../media/image64.png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1" Type="http://schemas.openxmlformats.org/officeDocument/2006/relationships/notesSlide" Target="../notesSlides/notesSlide2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5.xml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5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6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4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9.xml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 flipH="1">
            <a:off x="2426970" y="2296160"/>
            <a:ext cx="2240915" cy="186182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 fontScale="50000"/>
          </a:bodyPr>
          <a:lstStyle/>
          <a:p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altLang="zh-CN" sz="11500" dirty="0">
                <a:solidFill>
                  <a:srgbClr val="FF0000"/>
                </a:solidFill>
              </a:rPr>
              <a:t>R</a:t>
            </a:r>
            <a:r>
              <a:rPr lang="en-US" altLang="zh-CN" sz="11500" dirty="0">
                <a:solidFill>
                  <a:srgbClr val="00B050"/>
                </a:solidFill>
              </a:rPr>
              <a:t>G</a:t>
            </a:r>
            <a:r>
              <a:rPr lang="en-US" altLang="zh-CN" sz="11500" dirty="0">
                <a:solidFill>
                  <a:srgbClr val="00B0F0"/>
                </a:solidFill>
              </a:rPr>
              <a:t>B</a:t>
            </a:r>
            <a:endParaRPr lang="en-US" altLang="zh-CN" sz="11500" dirty="0">
              <a:solidFill>
                <a:srgbClr val="00B0F0"/>
              </a:solidFill>
            </a:endParaRPr>
          </a:p>
        </p:txBody>
      </p:sp>
      <p:sp>
        <p:nvSpPr>
          <p:cNvPr id="85" name="文本框 84"/>
          <p:cNvSpPr txBox="1"/>
          <p:nvPr>
            <p:custDataLst>
              <p:tags r:id="rId2"/>
            </p:custDataLst>
          </p:nvPr>
        </p:nvSpPr>
        <p:spPr>
          <a:xfrm>
            <a:off x="7346315" y="2990215"/>
            <a:ext cx="4554220" cy="87693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z="1800" dirty="0"/>
              <a:t>Shenzhen 3RGBLED Technology Co., Ltd</a:t>
            </a:r>
            <a:endParaRPr lang="en-US" altLang="zh-CN" sz="1800" dirty="0"/>
          </a:p>
        </p:txBody>
      </p:sp>
      <p:sp>
        <p:nvSpPr>
          <p:cNvPr id="87" name="文本框 86"/>
          <p:cNvSpPr txBox="1"/>
          <p:nvPr>
            <p:custDataLst>
              <p:tags r:id="rId3"/>
            </p:custDataLst>
          </p:nvPr>
        </p:nvSpPr>
        <p:spPr>
          <a:xfrm>
            <a:off x="7346315" y="3971925"/>
            <a:ext cx="1409700" cy="431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 fontScale="80000"/>
          </a:bodyPr>
          <a:lstStyle>
            <a:lvl1pPr algn="ctr">
              <a:lnSpc>
                <a:spcPct val="120000"/>
              </a:lnSpc>
              <a:spcBef>
                <a:spcPct val="0"/>
              </a:spcBef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750" b="1"/>
              <a:t> Indoor HD TV</a:t>
            </a:r>
            <a:endParaRPr lang="en-US" altLang="zh-CN" sz="1750" b="1"/>
          </a:p>
        </p:txBody>
      </p:sp>
      <p:pic>
        <p:nvPicPr>
          <p:cNvPr id="2" name="图片 1" descr="Logo 透明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380" y="5087620"/>
            <a:ext cx="2801620" cy="1770380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0"/>
            <a:ext cx="5673090" cy="29718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Advantage</a:t>
            </a:r>
            <a:endParaRPr lang="en-US" sz="2300" dirty="0"/>
          </a:p>
        </p:txBody>
      </p:sp>
      <p:pic>
        <p:nvPicPr>
          <p:cNvPr id="2" name="picture 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039735" y="1605280"/>
            <a:ext cx="3972560" cy="3422015"/>
          </a:xfrm>
          <a:prstGeom prst="rect">
            <a:avLst/>
          </a:prstGeom>
        </p:spPr>
      </p:pic>
      <p:sp>
        <p:nvSpPr>
          <p:cNvPr id="5" name="textbox 79"/>
          <p:cNvSpPr/>
          <p:nvPr/>
        </p:nvSpPr>
        <p:spPr>
          <a:xfrm>
            <a:off x="9235440" y="1192530"/>
            <a:ext cx="793750" cy="23368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89000"/>
              </a:lnSpc>
            </a:pPr>
            <a:r>
              <a:rPr sz="1400" b="1" spc="-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HDR</a:t>
            </a:r>
            <a:endParaRPr lang="en-US" altLang="en-US" sz="1400" dirty="0"/>
          </a:p>
        </p:txBody>
      </p:sp>
      <p:pic>
        <p:nvPicPr>
          <p:cNvPr id="6" name="pictur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9395" y="1580515"/>
            <a:ext cx="8141970" cy="3500755"/>
          </a:xfrm>
          <a:prstGeom prst="rect">
            <a:avLst/>
          </a:prstGeom>
        </p:spPr>
      </p:pic>
      <p:sp>
        <p:nvSpPr>
          <p:cNvPr id="7" name="textbox 78"/>
          <p:cNvSpPr/>
          <p:nvPr/>
        </p:nvSpPr>
        <p:spPr>
          <a:xfrm>
            <a:off x="1252220" y="1135380"/>
            <a:ext cx="6303645" cy="29591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1955"/>
              </a:lnSpc>
            </a:pPr>
            <a:r>
              <a:rPr lang="en-US" sz="1400" spc="1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 contrast </a:t>
            </a:r>
            <a:r>
              <a:rPr sz="1400" b="1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400" b="1" spc="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0:1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  </a:t>
            </a:r>
            <a:r>
              <a:rPr sz="1400" b="1" spc="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3840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Hz/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16bit</a:t>
            </a:r>
            <a:endParaRPr lang="en-US" altLang="en-US" sz="1400" dirty="0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Parameter</a:t>
            </a:r>
            <a:endParaRPr lang="en-US" sz="2300" dirty="0"/>
          </a:p>
        </p:txBody>
      </p:sp>
      <p:graphicFrame>
        <p:nvGraphicFramePr>
          <p:cNvPr id="73" name="table 7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50709" y="1062037"/>
          <a:ext cx="11430000" cy="5875020"/>
        </p:xfrm>
        <a:graphic>
          <a:graphicData uri="http://schemas.openxmlformats.org/drawingml/2006/table">
            <a:tbl>
              <a:tblPr/>
              <a:tblGrid>
                <a:gridCol w="1620520"/>
                <a:gridCol w="1229994"/>
                <a:gridCol w="1307464"/>
                <a:gridCol w="1165860"/>
                <a:gridCol w="1445260"/>
                <a:gridCol w="1163955"/>
                <a:gridCol w="1052830"/>
                <a:gridCol w="1214119"/>
                <a:gridCol w="1229995"/>
              </a:tblGrid>
              <a:tr h="401955">
                <a:tc gridSpan="9"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/>
                    </a:p>
                    <a:p>
                      <a:pPr indent="495617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lang="en-US" sz="20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Tech Spec</a:t>
                      </a:r>
                      <a:endParaRPr lang="en-US" sz="200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560">
                <a:tc>
                  <a:txBody>
                    <a:bodyPr/>
                    <a:p>
                      <a:pPr algn="ctr" rtl="0" eaLnBrk="0">
                        <a:lnSpc>
                          <a:spcPct val="103000"/>
                        </a:lnSpc>
                      </a:pPr>
                      <a:endParaRPr lang="en-US" altLang="en-US" sz="800" dirty="0"/>
                    </a:p>
                    <a:p>
                      <a:pPr algn="ctr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indent="462280" algn="ctr" rtl="0" eaLnBrk="0">
                        <a:lnSpc>
                          <a:spcPct val="90000"/>
                        </a:lnSpc>
                      </a:pPr>
                      <a:r>
                        <a:rPr lang="en-US"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Screen Size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indent="112268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108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'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indent="1159510" algn="l" rtl="0" eaLnBrk="0">
                        <a:lnSpc>
                          <a:spcPct val="81000"/>
                        </a:lnSpc>
                      </a:pP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135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'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indent="96266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162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'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indent="105854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21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6'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59">
                <a:tc>
                  <a:txBody>
                    <a:bodyPr/>
                    <a:p>
                      <a:pPr algn="ctr" rtl="0" eaLnBrk="0">
                        <a:lnSpc>
                          <a:spcPct val="200000"/>
                        </a:lnSpc>
                      </a:pPr>
                      <a:r>
                        <a:rPr lang="en-US"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Picture Quality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indent="3155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SD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indent="351155" algn="l" rtl="0" eaLnBrk="0">
                        <a:lnSpc>
                          <a:spcPct val="92000"/>
                        </a:lnSpc>
                      </a:pPr>
                      <a:r>
                        <a:rPr sz="14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indent="280670" algn="l" rtl="0" eaLnBrk="0">
                        <a:lnSpc>
                          <a:spcPct val="92000"/>
                        </a:lnSpc>
                      </a:pPr>
                      <a:r>
                        <a:rPr sz="14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indent="266700" algn="l" rtl="0" eaLnBrk="0">
                        <a:lnSpc>
                          <a:spcPct val="92000"/>
                        </a:lnSpc>
                      </a:pP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UHD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indent="279400" algn="l" rtl="0" eaLnBrk="0">
                        <a:lnSpc>
                          <a:spcPct val="92000"/>
                        </a:lnSpc>
                      </a:pPr>
                      <a:r>
                        <a:rPr sz="14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indent="26289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endParaRPr lang="en-US" altLang="en-US" sz="1400" dirty="0"/>
                    </a:p>
                    <a:p>
                      <a:pPr indent="347980" algn="l" rtl="0" eaLnBrk="0">
                        <a:lnSpc>
                          <a:spcPts val="1790"/>
                        </a:lnSpc>
                      </a:pPr>
                      <a:r>
                        <a:rPr sz="14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UH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indent="304800" algn="l" rtl="0" eaLnBrk="0">
                        <a:lnSpc>
                          <a:spcPct val="92000"/>
                        </a:lnSpc>
                      </a:pPr>
                      <a:r>
                        <a:rPr sz="14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indent="155575" algn="l" rtl="0" eaLnBrk="0">
                        <a:lnSpc>
                          <a:spcPct val="92000"/>
                        </a:lnSpc>
                      </a:pP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UHD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9">
                <a:tc>
                  <a:txBody>
                    <a:bodyPr/>
                    <a:p>
                      <a:pPr algn="ctr" rtl="0" eaLnBrk="0">
                        <a:lnSpc>
                          <a:spcPct val="101000"/>
                        </a:lnSpc>
                      </a:pPr>
                      <a:endParaRPr lang="en-US" altLang="en-US" sz="600" dirty="0"/>
                    </a:p>
                    <a:p>
                      <a:pPr indent="549275" algn="ctr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altLang="en-US" sz="1400" dirty="0"/>
                        <a:t>PH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indent="46101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indent="49974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indent="4292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indent="55689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</a:t>
                      </a:r>
                      <a:r>
                        <a:rPr sz="14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indent="42799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indent="36068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</a:t>
                      </a:r>
                      <a:r>
                        <a:rPr sz="14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indent="4883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2.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indent="45783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59">
                <a:tc>
                  <a:txBody>
                    <a:bodyPr/>
                    <a:p>
                      <a:pPr algn="ctr" rtl="0" eaLnBrk="0">
                        <a:lnSpc>
                          <a:spcPct val="107000"/>
                        </a:lnSpc>
                      </a:pPr>
                      <a:endParaRPr lang="en-US" altLang="en-US" sz="800" dirty="0"/>
                    </a:p>
                    <a:p>
                      <a:pPr indent="548005" algn="ctr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Resolution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indent="30607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1280</a:t>
                      </a:r>
                      <a:r>
                        <a:rPr sz="11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72</a:t>
                      </a:r>
                      <a:r>
                        <a:rPr sz="11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indent="30289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1920</a:t>
                      </a:r>
                      <a:r>
                        <a:rPr sz="11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108</a:t>
                      </a:r>
                      <a:r>
                        <a:rPr sz="11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indent="23177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1920</a:t>
                      </a:r>
                      <a:r>
                        <a:rPr sz="11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108</a:t>
                      </a:r>
                      <a:r>
                        <a:rPr sz="11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indent="361315" algn="l" rtl="0" eaLnBrk="0">
                        <a:lnSpc>
                          <a:spcPct val="87000"/>
                        </a:lnSpc>
                      </a:pPr>
                      <a:r>
                        <a:rPr sz="11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3840</a:t>
                      </a: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1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216</a:t>
                      </a:r>
                      <a:r>
                        <a:rPr sz="11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indent="23114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1920</a:t>
                      </a:r>
                      <a:r>
                        <a:rPr sz="11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108</a:t>
                      </a:r>
                      <a:r>
                        <a:rPr sz="11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indent="165100" algn="l" rtl="0" eaLnBrk="0">
                        <a:lnSpc>
                          <a:spcPct val="87000"/>
                        </a:lnSpc>
                      </a:pPr>
                      <a:r>
                        <a:rPr sz="11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3840</a:t>
                      </a: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1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216</a:t>
                      </a:r>
                      <a:r>
                        <a:rPr sz="11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indent="25590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1920</a:t>
                      </a:r>
                      <a:r>
                        <a:rPr sz="11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108</a:t>
                      </a:r>
                      <a:r>
                        <a:rPr sz="11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indent="250825" algn="l" rtl="0" eaLnBrk="0">
                        <a:lnSpc>
                          <a:spcPct val="87000"/>
                        </a:lnSpc>
                      </a:pPr>
                      <a:r>
                        <a:rPr sz="11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3840</a:t>
                      </a: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1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216</a:t>
                      </a:r>
                      <a:r>
                        <a:rPr sz="11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600" dirty="0"/>
                    </a:p>
                    <a:p>
                      <a:pPr indent="640080" algn="ctr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lang="en-US"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Brightness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indent="4132580" algn="l" rtl="0" eaLnBrk="0">
                        <a:lnSpc>
                          <a:spcPts val="1910"/>
                        </a:lnSpc>
                        <a:spcBef>
                          <a:spcPts val="0"/>
                        </a:spcBef>
                      </a:pPr>
                      <a:r>
                        <a:rPr lang="en-US"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00-</a:t>
                      </a:r>
                      <a:r>
                        <a:rPr lang="en-US"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00nit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adjustable</a:t>
                      </a: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600" dirty="0"/>
                    </a:p>
                    <a:p>
                      <a:pPr indent="637540" algn="ctr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Grey Level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dirty="0"/>
                    </a:p>
                    <a:p>
                      <a:pPr indent="4547235" algn="l" rtl="0" eaLnBrk="0">
                        <a:lnSpc>
                          <a:spcPts val="1865"/>
                        </a:lnSpc>
                      </a:pP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14-16b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it+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95">
                <a:tc>
                  <a:txBody>
                    <a:bodyPr/>
                    <a:p>
                      <a:pPr algn="ctr" rtl="0" eaLnBrk="0">
                        <a:lnSpc>
                          <a:spcPct val="101000"/>
                        </a:lnSpc>
                      </a:pPr>
                      <a:endParaRPr lang="en-US" altLang="en-US" sz="600" dirty="0"/>
                    </a:p>
                    <a:p>
                      <a:pPr indent="549275" algn="ctr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Contrast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indent="4599305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400" spc="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0000:1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9">
                <a:tc>
                  <a:txBody>
                    <a:bodyPr/>
                    <a:p>
                      <a:pPr algn="ctr" rtl="0" eaLnBrk="0">
                        <a:lnSpc>
                          <a:spcPct val="101000"/>
                        </a:lnSpc>
                      </a:pPr>
                      <a:endParaRPr lang="en-US" altLang="en-US" sz="600" dirty="0"/>
                    </a:p>
                    <a:p>
                      <a:pPr indent="549275" algn="ctr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1400" dirty="0"/>
                        <a:t>Fresh rate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indent="4602480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3840</a:t>
                      </a:r>
                      <a:r>
                        <a:rPr sz="1400" spc="-1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z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p>
                      <a:pPr algn="ctr" rtl="0" eaLnBrk="0">
                        <a:lnSpc>
                          <a:spcPct val="104000"/>
                        </a:lnSpc>
                      </a:pPr>
                      <a:endParaRPr lang="en-US" altLang="en-US" sz="700" dirty="0"/>
                    </a:p>
                    <a:p>
                      <a:pPr indent="461010" algn="ctr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Viewer Angle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/>
                    </a:p>
                    <a:p>
                      <a:pPr indent="409003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160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°</a:t>
                      </a:r>
                      <a:r>
                        <a:rPr sz="1400" spc="-7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en-US"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14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p>
                      <a:pPr algn="ctr" rtl="0" eaLnBrk="0">
                        <a:lnSpc>
                          <a:spcPct val="104000"/>
                        </a:lnSpc>
                      </a:pPr>
                      <a:endParaRPr lang="en-US" altLang="en-US" sz="700" dirty="0"/>
                    </a:p>
                    <a:p>
                      <a:pPr indent="459105" algn="ctr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1400" dirty="0"/>
                        <a:t>Stand frame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indent="2950845" algn="l" rtl="0" eaLnBrk="0">
                        <a:lnSpc>
                          <a:spcPts val="1910"/>
                        </a:lnSpc>
                        <a:spcBef>
                          <a:spcPts val="0"/>
                        </a:spcBef>
                      </a:pPr>
                      <a:r>
                        <a:rPr sz="14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  800</a:t>
                      </a:r>
                      <a:r>
                        <a:rPr sz="14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14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600</a:t>
                      </a:r>
                      <a:r>
                        <a:rPr sz="14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   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p>
                      <a:pPr algn="ctr" rtl="0" eaLnBrk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ym typeface="+mn-ea"/>
                        </a:rPr>
                        <a:t>Weight 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indent="1045845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400" spc="-3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128kg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indent="1082675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400" spc="-3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168kg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indent="870585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238</a:t>
                      </a:r>
                      <a:r>
                        <a:rPr sz="1400" spc="-5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</a:t>
                      </a:r>
                      <a:r>
                        <a:rPr sz="1400" spc="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indent="870585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lang="en-US" sz="1400" spc="-1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400" spc="-1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38</a:t>
                      </a:r>
                      <a:r>
                        <a:rPr sz="1400" spc="-5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40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g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95">
                <a:tc>
                  <a:txBody>
                    <a:bodyPr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indent="462280" algn="l" rtl="0" eaLnBrk="0">
                        <a:lnSpc>
                          <a:spcPct val="90000"/>
                        </a:lnSpc>
                      </a:pPr>
                      <a:r>
                        <a:rPr lang="en-US"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Display Size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indent="685165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240</a:t>
                      </a:r>
                      <a:r>
                        <a:rPr sz="1400" spc="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0x1350mm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indent="724535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3000</a:t>
                      </a:r>
                      <a:r>
                        <a:rPr sz="1400" spc="-5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x</a:t>
                      </a:r>
                      <a:r>
                        <a:rPr sz="1400" spc="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1678mm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indent="527050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3600</a:t>
                      </a:r>
                      <a:r>
                        <a:rPr sz="1400" spc="-5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x</a:t>
                      </a:r>
                      <a:r>
                        <a:rPr sz="1400" spc="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2025mm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indent="632460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</a:t>
                      </a:r>
                      <a:r>
                        <a:rPr sz="1400" spc="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800x2700mm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04">
                <a:tc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indent="13970" algn="ctr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lang="en-US"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Total size</a:t>
                      </a:r>
                      <a:endParaRPr lang="en-US" sz="140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indent="561340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24</a:t>
                      </a:r>
                      <a:r>
                        <a:rPr sz="1400" spc="-5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6*1498*45mm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indent="600710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3016</a:t>
                      </a:r>
                      <a:r>
                        <a:rPr sz="1400" spc="-5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400" spc="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1835*45mm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indent="403225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3616</a:t>
                      </a:r>
                      <a:r>
                        <a:rPr sz="1400" spc="-5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400" spc="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2173*45mm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indent="508635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400" spc="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4816*2826*45mm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Parameter</a:t>
            </a:r>
            <a:endParaRPr lang="en-US" sz="2300" dirty="0"/>
          </a:p>
        </p:txBody>
      </p:sp>
      <p:grpSp>
        <p:nvGrpSpPr>
          <p:cNvPr id="6" name="group 6"/>
          <p:cNvGrpSpPr/>
          <p:nvPr/>
        </p:nvGrpSpPr>
        <p:grpSpPr>
          <a:xfrm rot="21600000">
            <a:off x="6287134" y="4050791"/>
            <a:ext cx="4215383" cy="2065020"/>
            <a:chOff x="0" y="0"/>
            <a:chExt cx="4215383" cy="2065020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215383" cy="2065020"/>
            </a:xfrm>
            <a:prstGeom prst="rect">
              <a:avLst/>
            </a:prstGeom>
          </p:spPr>
        </p:pic>
        <p:sp>
          <p:nvSpPr>
            <p:cNvPr id="92" name="textbox 92"/>
            <p:cNvSpPr/>
            <p:nvPr/>
          </p:nvSpPr>
          <p:spPr>
            <a:xfrm>
              <a:off x="-12700" y="-12700"/>
              <a:ext cx="4241165" cy="211327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17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indent="50800" algn="l" rtl="0" eaLnBrk="0">
                <a:lnSpc>
                  <a:spcPct val="96000"/>
                </a:lnSpc>
              </a:pPr>
              <a:r>
                <a:rPr lang="en-US" sz="1700" spc="100" dirty="0">
                  <a:ln w="317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Projector</a:t>
              </a:r>
              <a:endParaRPr lang="en-US" sz="1700" dirty="0"/>
            </a:p>
          </p:txBody>
        </p:sp>
      </p:grpSp>
      <p:pic>
        <p:nvPicPr>
          <p:cNvPr id="97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82450" y="4278426"/>
            <a:ext cx="751852" cy="751877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 rot="21600000">
            <a:off x="6332219" y="1621662"/>
            <a:ext cx="4186428" cy="2156460"/>
            <a:chOff x="0" y="0"/>
            <a:chExt cx="4186428" cy="2156460"/>
          </a:xfrm>
        </p:grpSpPr>
        <p:pic>
          <p:nvPicPr>
            <p:cNvPr id="3" name="picture 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186428" cy="2156460"/>
            </a:xfrm>
            <a:prstGeom prst="rect">
              <a:avLst/>
            </a:prstGeom>
          </p:spPr>
        </p:pic>
        <p:sp>
          <p:nvSpPr>
            <p:cNvPr id="5" name="textbox 89"/>
            <p:cNvSpPr/>
            <p:nvPr/>
          </p:nvSpPr>
          <p:spPr>
            <a:xfrm>
              <a:off x="-12700" y="-12700"/>
              <a:ext cx="4211954" cy="2204720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105000"/>
                </a:lnSpc>
              </a:pPr>
              <a:endParaRPr lang="en-US" altLang="en-US" sz="900" dirty="0"/>
            </a:p>
            <a:p>
              <a:pPr indent="93980" algn="l" rtl="0" eaLnBrk="0">
                <a:lnSpc>
                  <a:spcPct val="92000"/>
                </a:lnSpc>
                <a:spcBef>
                  <a:spcPts val="5"/>
                </a:spcBef>
              </a:pPr>
              <a:r>
                <a:rPr sz="1700" spc="40" dirty="0">
                  <a:ln w="3175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</a:t>
              </a:r>
              <a:r>
                <a:rPr sz="1700" spc="50" dirty="0">
                  <a:ln w="3175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1700" spc="60" dirty="0">
                  <a:ln w="3175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endParaRPr lang="en-US" altLang="en-US" sz="1700" dirty="0"/>
            </a:p>
          </p:txBody>
        </p:sp>
      </p:grpSp>
      <p:pic>
        <p:nvPicPr>
          <p:cNvPr id="7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93064" y="1609470"/>
            <a:ext cx="4024883" cy="2180844"/>
          </a:xfrm>
          <a:prstGeom prst="rect">
            <a:avLst/>
          </a:prstGeom>
        </p:spPr>
      </p:pic>
      <p:pic>
        <p:nvPicPr>
          <p:cNvPr id="8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93064" y="4038726"/>
            <a:ext cx="4024883" cy="2057400"/>
          </a:xfrm>
          <a:prstGeom prst="rect">
            <a:avLst/>
          </a:prstGeom>
        </p:spPr>
      </p:pic>
      <p:sp>
        <p:nvSpPr>
          <p:cNvPr id="9" name="textbox 94"/>
          <p:cNvSpPr/>
          <p:nvPr/>
        </p:nvSpPr>
        <p:spPr>
          <a:xfrm>
            <a:off x="589915" y="830580"/>
            <a:ext cx="3042285" cy="35941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5000"/>
              </a:lnSpc>
            </a:pPr>
            <a:r>
              <a:rPr lang="en-US" sz="1600" spc="10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 Brightness</a:t>
            </a:r>
            <a:endParaRPr lang="en-US" sz="1600" spc="100" dirty="0">
              <a:ln w="6350" cap="flat" cmpd="sng">
                <a:solidFill>
                  <a:srgbClr val="404040">
                    <a:alpha val="100000"/>
                  </a:srgbClr>
                </a:solidFill>
                <a:prstDash val="solid"/>
                <a:miter lim="0"/>
              </a:ln>
              <a:solidFill>
                <a:srgbClr val="40404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12700" algn="l" rtl="0" eaLnBrk="0">
              <a:lnSpc>
                <a:spcPct val="95000"/>
              </a:lnSpc>
            </a:pPr>
            <a:r>
              <a:rPr lang="en-US" sz="1600" spc="10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 Gap connection</a:t>
            </a:r>
            <a:endParaRPr lang="en-US" sz="1600" dirty="0"/>
          </a:p>
        </p:txBody>
      </p:sp>
      <p:pic>
        <p:nvPicPr>
          <p:cNvPr id="10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97055" y="1861616"/>
            <a:ext cx="751852" cy="751878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Parameter</a:t>
            </a:r>
            <a:endParaRPr lang="en-US" sz="2300" dirty="0"/>
          </a:p>
        </p:txBody>
      </p:sp>
      <p:sp>
        <p:nvSpPr>
          <p:cNvPr id="101" name="textbox 101"/>
          <p:cNvSpPr/>
          <p:nvPr/>
        </p:nvSpPr>
        <p:spPr>
          <a:xfrm>
            <a:off x="27305" y="1696463"/>
            <a:ext cx="2211070" cy="379857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478155" algn="r" rtl="0" eaLnBrk="0">
              <a:lnSpc>
                <a:spcPts val="1865"/>
              </a:lnSpc>
            </a:pPr>
            <a:r>
              <a:rPr sz="1400" spc="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40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40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Voice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spc="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endParaRPr lang="en-US" altLang="en-US" sz="1000" dirty="0"/>
          </a:p>
          <a:p>
            <a:pPr indent="12700" algn="r" rtl="0" eaLnBrk="0">
              <a:lnSpc>
                <a:spcPts val="1865"/>
              </a:lnSpc>
              <a:spcBef>
                <a:spcPts val="420"/>
              </a:spcBef>
            </a:pP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Android/</a:t>
            </a:r>
            <a:r>
              <a:rPr sz="1400" spc="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indo</a:t>
            </a:r>
            <a:r>
              <a:rPr sz="1400" spc="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endParaRPr lang="en-US" altLang="en-US" sz="1400" dirty="0"/>
          </a:p>
          <a:p>
            <a:pPr algn="r" rtl="0" eaLnBrk="0">
              <a:lnSpc>
                <a:spcPct val="196000"/>
              </a:lnSpc>
            </a:pPr>
            <a:r>
              <a:rPr lang="en-US"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Blueth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1400" spc="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ifi 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spc="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endParaRPr sz="1400" spc="0" dirty="0">
              <a:solidFill>
                <a:srgbClr val="404040">
                  <a:alpha val="100000"/>
                </a:srgbClr>
              </a:solidFill>
              <a:latin typeface="Wingdings" panose="05000000000000000000"/>
              <a:ea typeface="Wingdings" panose="05000000000000000000"/>
              <a:cs typeface="Wingdings" panose="05000000000000000000"/>
            </a:endParaRPr>
          </a:p>
          <a:p>
            <a:pPr algn="r" rtl="0" eaLnBrk="0">
              <a:lnSpc>
                <a:spcPct val="196000"/>
              </a:lnSpc>
            </a:pPr>
            <a:r>
              <a:rPr lang="en-US" sz="140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Huge Screen Support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spc="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endParaRPr lang="en-US" altLang="en-US" sz="1400" dirty="0"/>
          </a:p>
          <a:p>
            <a:pPr algn="r" rtl="0" eaLnBrk="0">
              <a:lnSpc>
                <a:spcPct val="102000"/>
              </a:lnSpc>
            </a:pPr>
            <a:endParaRPr lang="en-US" altLang="en-US" sz="1000" dirty="0"/>
          </a:p>
          <a:p>
            <a:pPr algn="r" rtl="0" eaLnBrk="0">
              <a:lnSpc>
                <a:spcPct val="102000"/>
              </a:lnSpc>
            </a:pP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HDMI </a:t>
            </a:r>
            <a:r>
              <a:rPr lang="en-US"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 &amp; Output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spc="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endParaRPr lang="en-US" altLang="en-US" sz="1400" dirty="0"/>
          </a:p>
          <a:p>
            <a:pPr algn="r" rtl="0" eaLnBrk="0">
              <a:lnSpc>
                <a:spcPct val="105000"/>
              </a:lnSpc>
            </a:pPr>
            <a:endParaRPr lang="en-US" altLang="en-US" sz="1000" dirty="0"/>
          </a:p>
          <a:p>
            <a:pPr algn="r" rtl="0" eaLnBrk="0">
              <a:lnSpc>
                <a:spcPct val="105000"/>
              </a:lnSpc>
            </a:pP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3.5 </a:t>
            </a:r>
            <a:r>
              <a:rPr lang="en-US" sz="140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Audio Output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spc="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endParaRPr lang="en-US" altLang="en-US" sz="1000" dirty="0"/>
          </a:p>
          <a:p>
            <a:pPr algn="r" rtl="0" eaLnBrk="0">
              <a:lnSpc>
                <a:spcPct val="100000"/>
              </a:lnSpc>
            </a:pPr>
            <a:endParaRPr lang="en-US" altLang="en-US" sz="1000" dirty="0"/>
          </a:p>
          <a:p>
            <a:pPr algn="r" rtl="0" eaLnBrk="0">
              <a:lnSpc>
                <a:spcPct val="118000"/>
              </a:lnSpc>
            </a:pPr>
            <a:endParaRPr lang="en-US" altLang="en-US" sz="300" dirty="0"/>
          </a:p>
          <a:p>
            <a:pPr indent="629920" algn="r" rtl="0" eaLnBrk="0">
              <a:lnSpc>
                <a:spcPts val="1865"/>
              </a:lnSpc>
              <a:spcBef>
                <a:spcPts val="0"/>
              </a:spcBef>
            </a:pP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2.0/3.0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USB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spc="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endParaRPr lang="en-US" altLang="en-US" sz="1400" dirty="0"/>
          </a:p>
        </p:txBody>
      </p:sp>
      <p:pic>
        <p:nvPicPr>
          <p:cNvPr id="113" name="picture 1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12900" y="106680"/>
            <a:ext cx="8770620" cy="6978650"/>
          </a:xfrm>
          <a:prstGeom prst="rect">
            <a:avLst/>
          </a:prstGeom>
        </p:spPr>
      </p:pic>
      <p:pic>
        <p:nvPicPr>
          <p:cNvPr id="115" name="picture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96120" y="1696720"/>
            <a:ext cx="1132205" cy="2284730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383520" y="2118995"/>
            <a:ext cx="1288415" cy="1417955"/>
          </a:xfrm>
          <a:prstGeom prst="rect">
            <a:avLst/>
          </a:prstGeom>
        </p:spPr>
      </p:pic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Parameter</a:t>
            </a:r>
            <a:endParaRPr lang="en-US" sz="2300" dirty="0"/>
          </a:p>
        </p:txBody>
      </p:sp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pic>
        <p:nvPicPr>
          <p:cNvPr id="124" name="picture 1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25906" y="1540764"/>
            <a:ext cx="5576315" cy="4622291"/>
          </a:xfrm>
          <a:prstGeom prst="rect">
            <a:avLst/>
          </a:prstGeom>
        </p:spPr>
      </p:pic>
      <p:sp>
        <p:nvSpPr>
          <p:cNvPr id="126" name="textbox 126"/>
          <p:cNvSpPr/>
          <p:nvPr/>
        </p:nvSpPr>
        <p:spPr>
          <a:xfrm>
            <a:off x="7579867" y="1548231"/>
            <a:ext cx="3407409" cy="240918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520700" algn="l" rtl="0" eaLnBrk="0">
              <a:lnSpc>
                <a:spcPts val="3165"/>
              </a:lnSpc>
            </a:pPr>
            <a:r>
              <a:rPr sz="2300" spc="7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2300" spc="6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2300" spc="7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sz="2300" spc="11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2300" spc="11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Control</a:t>
            </a: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300" dirty="0"/>
          </a:p>
          <a:p>
            <a:pPr indent="2579370" algn="l" rtl="0" eaLnBrk="0">
              <a:lnSpc>
                <a:spcPts val="1815"/>
              </a:lnSpc>
              <a:spcBef>
                <a:spcPts val="5"/>
              </a:spcBef>
              <a:tabLst>
                <a:tab pos="2687320" algn="l"/>
              </a:tabLst>
            </a:pPr>
            <a:r>
              <a:rPr sz="14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1400" dirty="0"/>
          </a:p>
        </p:txBody>
      </p:sp>
      <p:pic>
        <p:nvPicPr>
          <p:cNvPr id="127" name="picture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92567" y="2164080"/>
            <a:ext cx="2566416" cy="1780031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536180" y="3944111"/>
            <a:ext cx="3133343" cy="2545079"/>
          </a:xfrm>
          <a:prstGeom prst="rect">
            <a:avLst/>
          </a:prstGeom>
        </p:spPr>
      </p:pic>
      <p:sp>
        <p:nvSpPr>
          <p:cNvPr id="129" name="textbox 129"/>
          <p:cNvSpPr/>
          <p:nvPr/>
        </p:nvSpPr>
        <p:spPr>
          <a:xfrm>
            <a:off x="10159365" y="3639820"/>
            <a:ext cx="1633855" cy="42354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1815"/>
              </a:lnSpc>
            </a:pPr>
            <a:r>
              <a:rPr sz="14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Media Transfer Protocol</a:t>
            </a:r>
            <a:endParaRPr sz="1400" dirty="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Parameter</a:t>
            </a:r>
            <a:endParaRPr lang="en-US" sz="2300" dirty="0"/>
          </a:p>
        </p:txBody>
      </p:sp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sp>
        <p:nvSpPr>
          <p:cNvPr id="131" name="textbox 131"/>
          <p:cNvSpPr/>
          <p:nvPr/>
        </p:nvSpPr>
        <p:spPr>
          <a:xfrm>
            <a:off x="5744845" y="1294765"/>
            <a:ext cx="3549650" cy="462534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170"/>
              </a:lnSpc>
            </a:pPr>
            <a:r>
              <a:rPr sz="1700" spc="15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lang="en-US" sz="1700" spc="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Separeted Packing</a:t>
            </a:r>
            <a:endParaRPr lang="en-US" altLang="en-US" sz="17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indent="12700" algn="l" rtl="0" eaLnBrk="0">
              <a:lnSpc>
                <a:spcPts val="2170"/>
              </a:lnSpc>
              <a:spcBef>
                <a:spcPts val="515"/>
              </a:spcBef>
            </a:pPr>
            <a:r>
              <a:rPr sz="1700" spc="15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lang="en-US" sz="1700" spc="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Easily Moving &amp; Installation</a:t>
            </a:r>
            <a:endParaRPr lang="en-US" altLang="en-US" sz="17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indent="12700" algn="l" rtl="0" eaLnBrk="0">
              <a:lnSpc>
                <a:spcPts val="2155"/>
              </a:lnSpc>
              <a:spcBef>
                <a:spcPts val="515"/>
              </a:spcBef>
            </a:pPr>
            <a:r>
              <a:rPr sz="1700" spc="14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lang="en-US" sz="170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Ground Moving design</a:t>
            </a:r>
            <a:endParaRPr lang="en-US" altLang="en-US" sz="17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indent="12700" algn="l" rtl="0" eaLnBrk="0">
              <a:lnSpc>
                <a:spcPts val="2170"/>
              </a:lnSpc>
              <a:spcBef>
                <a:spcPts val="520"/>
              </a:spcBef>
            </a:pPr>
            <a:r>
              <a:rPr sz="1700" spc="15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lang="en-US" sz="1700" spc="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Wall mounted design</a:t>
            </a:r>
            <a:endParaRPr lang="en-US" altLang="en-US" sz="17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indent="12700" algn="l" rtl="0" eaLnBrk="0">
              <a:lnSpc>
                <a:spcPts val="2160"/>
              </a:lnSpc>
              <a:spcBef>
                <a:spcPts val="515"/>
              </a:spcBef>
            </a:pPr>
            <a:r>
              <a:rPr sz="1700" spc="17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lang="en-US" sz="1700" spc="1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Lighting Testing</a:t>
            </a:r>
            <a:endParaRPr lang="en-US" altLang="en-US" sz="10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indent="12700" algn="l" rtl="0" eaLnBrk="0">
              <a:lnSpc>
                <a:spcPts val="2185"/>
              </a:lnSpc>
              <a:spcBef>
                <a:spcPts val="515"/>
              </a:spcBef>
            </a:pPr>
            <a:r>
              <a:rPr sz="1700" spc="17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lang="en-US" sz="1700" spc="1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en-US" sz="1700" spc="1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ccessory User  Manual</a:t>
            </a:r>
            <a:endParaRPr lang="en-US" sz="1700" spc="170" dirty="0">
              <a:solidFill>
                <a:srgbClr val="40404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400" dirty="0"/>
          </a:p>
          <a:p>
            <a:pPr indent="12700" algn="l" rtl="0" eaLnBrk="0">
              <a:lnSpc>
                <a:spcPts val="2160"/>
              </a:lnSpc>
              <a:spcBef>
                <a:spcPts val="5"/>
              </a:spcBef>
            </a:pPr>
            <a:r>
              <a:rPr sz="1700" spc="17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lang="en-US" sz="1700" spc="1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Maintenance</a:t>
            </a:r>
            <a:endParaRPr lang="en-US" sz="1700" dirty="0"/>
          </a:p>
        </p:txBody>
      </p:sp>
      <p:pic>
        <p:nvPicPr>
          <p:cNvPr id="132" name="picture 1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920614" y="1353820"/>
            <a:ext cx="388658" cy="4215764"/>
          </a:xfrm>
          <a:prstGeom prst="rect">
            <a:avLst/>
          </a:prstGeom>
        </p:spPr>
      </p:pic>
      <p:sp>
        <p:nvSpPr>
          <p:cNvPr id="133" name="textbox 133"/>
          <p:cNvSpPr/>
          <p:nvPr/>
        </p:nvSpPr>
        <p:spPr>
          <a:xfrm>
            <a:off x="2512695" y="3275330"/>
            <a:ext cx="2178685" cy="44831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885"/>
              </a:lnSpc>
            </a:pPr>
            <a:r>
              <a:rPr sz="2300" spc="-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2300" spc="-8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lang="en-US" sz="2300" spc="-6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Installation</a:t>
            </a:r>
            <a:endParaRPr lang="en-US" sz="2300" spc="-60" dirty="0">
              <a:ln w="6350" cap="flat" cmpd="sng">
                <a:solidFill>
                  <a:srgbClr val="000000">
                    <a:alpha val="100000"/>
                  </a:srgbClr>
                </a:solidFill>
                <a:prstDash val="solid"/>
                <a:miter lim="0"/>
              </a:ln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Installation</a:t>
            </a:r>
            <a:endParaRPr lang="en-US" sz="2300" dirty="0"/>
          </a:p>
        </p:txBody>
      </p:sp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pic>
        <p:nvPicPr>
          <p:cNvPr id="2" name="picture 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61739" y="3063620"/>
            <a:ext cx="3043427" cy="2898647"/>
          </a:xfrm>
          <a:prstGeom prst="rect">
            <a:avLst/>
          </a:prstGeom>
        </p:spPr>
      </p:pic>
      <p:sp>
        <p:nvSpPr>
          <p:cNvPr id="3" name="textbox 137"/>
          <p:cNvSpPr/>
          <p:nvPr/>
        </p:nvSpPr>
        <p:spPr>
          <a:xfrm>
            <a:off x="4679315" y="1415415"/>
            <a:ext cx="3866515" cy="140779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algn="l" rtl="0" eaLnBrk="0">
              <a:lnSpc>
                <a:spcPct val="164000"/>
              </a:lnSpc>
            </a:pPr>
            <a:r>
              <a:rPr lang="en-US" sz="2300" spc="10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Resonable packing size</a:t>
            </a:r>
            <a:endParaRPr lang="en-US" altLang="en-US" sz="1000" dirty="0"/>
          </a:p>
          <a:p>
            <a:pPr indent="23495" algn="l" rtl="0" eaLnBrk="0">
              <a:lnSpc>
                <a:spcPts val="2450"/>
              </a:lnSpc>
              <a:spcBef>
                <a:spcPts val="520"/>
              </a:spcBef>
            </a:pPr>
            <a:r>
              <a:rPr lang="en-US" sz="1700" spc="9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Life width</a:t>
            </a:r>
            <a:r>
              <a:rPr sz="17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spc="5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700" spc="3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700" spc="5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700" spc="7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endParaRPr lang="en-US" altLang="en-US" sz="1700" dirty="0"/>
          </a:p>
          <a:p>
            <a:pPr algn="l" rtl="0" eaLnBrk="0">
              <a:lnSpc>
                <a:spcPct val="110000"/>
              </a:lnSpc>
            </a:pPr>
            <a:endParaRPr lang="en-US" altLang="en-US" sz="600" dirty="0"/>
          </a:p>
          <a:p>
            <a:pPr indent="12700" algn="l" rtl="0" eaLnBrk="0">
              <a:lnSpc>
                <a:spcPts val="2450"/>
              </a:lnSpc>
            </a:pPr>
            <a:r>
              <a:rPr lang="en-US" sz="1700" spc="5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Biggest packing case</a:t>
            </a:r>
            <a:r>
              <a:rPr sz="1700" spc="5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spc="3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700" spc="2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700" spc="2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spc="3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700" spc="5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endParaRPr lang="en-US" altLang="en-US" sz="1700" dirty="0"/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Installation</a:t>
            </a:r>
            <a:endParaRPr lang="en-US" sz="2300" dirty="0"/>
          </a:p>
        </p:txBody>
      </p:sp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pic>
        <p:nvPicPr>
          <p:cNvPr id="11" name="picture 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630167" y="1760981"/>
            <a:ext cx="7848600" cy="4453128"/>
          </a:xfrm>
          <a:prstGeom prst="rect">
            <a:avLst/>
          </a:prstGeom>
        </p:spPr>
      </p:pic>
      <p:sp>
        <p:nvSpPr>
          <p:cNvPr id="12" name="textbox 142"/>
          <p:cNvSpPr/>
          <p:nvPr/>
        </p:nvSpPr>
        <p:spPr>
          <a:xfrm>
            <a:off x="2917190" y="3634740"/>
            <a:ext cx="1105535" cy="2749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1000"/>
              </a:lnSpc>
            </a:pPr>
            <a:r>
              <a:rPr lang="en-US" sz="1400" spc="-1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Side cover</a:t>
            </a:r>
            <a:endParaRPr lang="en-US" sz="1400" spc="-10" dirty="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12700" algn="l" rtl="0" eaLnBrk="0">
              <a:lnSpc>
                <a:spcPct val="91000"/>
              </a:lnSpc>
            </a:pPr>
            <a:r>
              <a:rPr lang="en-US" sz="1400" spc="-1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en-US" sz="1400" dirty="0"/>
          </a:p>
        </p:txBody>
      </p:sp>
      <p:sp>
        <p:nvSpPr>
          <p:cNvPr id="13" name="textbox 144"/>
          <p:cNvSpPr/>
          <p:nvPr/>
        </p:nvSpPr>
        <p:spPr>
          <a:xfrm>
            <a:off x="5323462" y="2592779"/>
            <a:ext cx="1740535" cy="219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0000"/>
              </a:lnSpc>
            </a:pPr>
            <a:r>
              <a:rPr lang="en-US" sz="1400" spc="-5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Screen Body</a:t>
            </a:r>
            <a:r>
              <a:rPr sz="14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en-US" sz="1400" dirty="0"/>
          </a:p>
        </p:txBody>
      </p:sp>
      <p:sp>
        <p:nvSpPr>
          <p:cNvPr id="14" name="textbox 148"/>
          <p:cNvSpPr/>
          <p:nvPr/>
        </p:nvSpPr>
        <p:spPr>
          <a:xfrm>
            <a:off x="4756029" y="5770339"/>
            <a:ext cx="1540510" cy="2197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1000"/>
              </a:lnSpc>
            </a:pPr>
            <a:r>
              <a:rPr lang="en-US" sz="1400" spc="-1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Bottom box</a:t>
            </a:r>
            <a:r>
              <a:rPr sz="14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en-US" sz="1400" dirty="0"/>
          </a:p>
        </p:txBody>
      </p:sp>
      <p:sp>
        <p:nvSpPr>
          <p:cNvPr id="18" name="textbox 141"/>
          <p:cNvSpPr/>
          <p:nvPr/>
        </p:nvSpPr>
        <p:spPr>
          <a:xfrm>
            <a:off x="441325" y="1052830"/>
            <a:ext cx="3834765" cy="5327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indent="15240" algn="l" rtl="0" eaLnBrk="0">
              <a:lnSpc>
                <a:spcPct val="86000"/>
              </a:lnSpc>
            </a:pPr>
            <a:r>
              <a:rPr lang="en-US" sz="2300" spc="9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Guys 1 hour working</a:t>
            </a:r>
            <a:endParaRPr lang="en-US" sz="1700" dirty="0"/>
          </a:p>
        </p:txBody>
      </p:sp>
      <p:sp>
        <p:nvSpPr>
          <p:cNvPr id="146" name="textbox 146"/>
          <p:cNvSpPr/>
          <p:nvPr/>
        </p:nvSpPr>
        <p:spPr>
          <a:xfrm>
            <a:off x="9008745" y="4844415"/>
            <a:ext cx="1130935" cy="2755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/>
          <a:p>
            <a:pPr algn="l" rtl="0" eaLnBrk="0">
              <a:lnSpc>
                <a:spcPct val="81000"/>
              </a:lnSpc>
            </a:pPr>
            <a:r>
              <a:rPr lang="en-US" sz="14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Stand frame</a:t>
            </a:r>
            <a:endParaRPr lang="en-US" sz="1400" dirty="0"/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Installation</a:t>
            </a:r>
            <a:endParaRPr lang="en-US" sz="2300" dirty="0"/>
          </a:p>
        </p:txBody>
      </p:sp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sp>
        <p:nvSpPr>
          <p:cNvPr id="156" name="textbox 156"/>
          <p:cNvSpPr/>
          <p:nvPr/>
        </p:nvSpPr>
        <p:spPr>
          <a:xfrm rot="21600000">
            <a:off x="1127760" y="680720"/>
            <a:ext cx="9154160" cy="573532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88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2300" spc="-5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 1</a:t>
            </a:r>
            <a:endParaRPr lang="en-US" altLang="en-US" sz="23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indent="104775" algn="l" rtl="0" eaLnBrk="0">
              <a:lnSpc>
                <a:spcPts val="2325"/>
              </a:lnSpc>
              <a:spcBef>
                <a:spcPts val="515"/>
              </a:spcBef>
            </a:pPr>
            <a:r>
              <a:rPr lang="en-US" sz="1700" spc="10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Stand moving frame</a:t>
            </a:r>
            <a:endParaRPr lang="en-US" altLang="en-US" sz="17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indent="554355" algn="l" rtl="0" eaLnBrk="0">
              <a:lnSpc>
                <a:spcPct val="99000"/>
              </a:lnSpc>
              <a:spcBef>
                <a:spcPts val="0"/>
              </a:spcBef>
            </a:pPr>
            <a:r>
              <a:rPr sz="1100" spc="30" dirty="0">
                <a:solidFill>
                  <a:srgbClr val="2169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 </a:t>
            </a:r>
            <a:r>
              <a:rPr lang="en-US"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Connect Feet wheels</a:t>
            </a:r>
            <a:r>
              <a:rPr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160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</a:t>
            </a:r>
            <a:r>
              <a:rPr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sz="160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Fixing backup frame</a:t>
            </a:r>
            <a:endParaRPr lang="en-US" sz="160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1052830" y="-1964690"/>
            <a:ext cx="10086340" cy="7371715"/>
            <a:chOff x="2289805" y="1386230"/>
            <a:chExt cx="5338571" cy="3127005"/>
          </a:xfrm>
        </p:grpSpPr>
        <p:pic>
          <p:nvPicPr>
            <p:cNvPr id="155" name="picture 15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2289805" y="2739299"/>
              <a:ext cx="5338571" cy="1773936"/>
            </a:xfrm>
            <a:prstGeom prst="rect">
              <a:avLst/>
            </a:prstGeom>
          </p:spPr>
        </p:pic>
        <p:pic>
          <p:nvPicPr>
            <p:cNvPr id="159" name="picture 1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2548889" y="1386230"/>
              <a:ext cx="7620" cy="1417319"/>
            </a:xfrm>
            <a:prstGeom prst="rect">
              <a:avLst/>
            </a:prstGeom>
          </p:spPr>
        </p:pic>
      </p:grpSp>
      <p:cxnSp>
        <p:nvCxnSpPr>
          <p:cNvPr id="2" name="直接箭头连接符 1"/>
          <p:cNvCxnSpPr/>
          <p:nvPr/>
        </p:nvCxnSpPr>
        <p:spPr>
          <a:xfrm>
            <a:off x="4469765" y="5826760"/>
            <a:ext cx="135953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5416550" y="3094990"/>
            <a:ext cx="135953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Installation</a:t>
            </a:r>
            <a:endParaRPr lang="en-US" sz="2300" dirty="0"/>
          </a:p>
        </p:txBody>
      </p:sp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sp>
        <p:nvSpPr>
          <p:cNvPr id="156" name="textbox 156"/>
          <p:cNvSpPr/>
          <p:nvPr/>
        </p:nvSpPr>
        <p:spPr>
          <a:xfrm rot="21600000">
            <a:off x="1127760" y="680720"/>
            <a:ext cx="10219055" cy="60572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88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2300" spc="-5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 2</a:t>
            </a:r>
            <a:endParaRPr lang="en-US" altLang="en-US" sz="23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indent="554355" algn="l" rtl="0" eaLnBrk="0">
              <a:lnSpc>
                <a:spcPct val="99000"/>
              </a:lnSpc>
              <a:spcBef>
                <a:spcPts val="0"/>
              </a:spcBef>
            </a:pPr>
            <a:r>
              <a:rPr sz="1100" spc="30" dirty="0">
                <a:solidFill>
                  <a:srgbClr val="2169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 </a:t>
            </a:r>
            <a:r>
              <a:rPr lang="en-US"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Fixing Cabinet on frame</a:t>
            </a:r>
            <a:r>
              <a:rPr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160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sz="160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60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Finish all frame installation, and wiring</a:t>
            </a:r>
            <a:endParaRPr lang="en-US" sz="160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4498340" y="5490845"/>
            <a:ext cx="135953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6499860" y="2398395"/>
            <a:ext cx="135953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2"/>
          <p:cNvGrpSpPr/>
          <p:nvPr/>
        </p:nvGrpSpPr>
        <p:grpSpPr>
          <a:xfrm rot="21600000">
            <a:off x="1341755" y="1508125"/>
            <a:ext cx="5158740" cy="3491230"/>
            <a:chOff x="281940" y="0"/>
            <a:chExt cx="2329813" cy="1879091"/>
          </a:xfrm>
        </p:grpSpPr>
        <p:pic>
          <p:nvPicPr>
            <p:cNvPr id="161" name="picture 16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551942" y="0"/>
              <a:ext cx="2034540" cy="1879091"/>
            </a:xfrm>
            <a:prstGeom prst="rect">
              <a:avLst/>
            </a:prstGeom>
          </p:spPr>
        </p:pic>
        <p:sp>
          <p:nvSpPr>
            <p:cNvPr id="164" name="rect"/>
            <p:cNvSpPr/>
            <p:nvPr/>
          </p:nvSpPr>
          <p:spPr>
            <a:xfrm>
              <a:off x="281940" y="153670"/>
              <a:ext cx="7619" cy="1417319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65" name="rect"/>
            <p:cNvSpPr/>
            <p:nvPr/>
          </p:nvSpPr>
          <p:spPr>
            <a:xfrm>
              <a:off x="2604134" y="153670"/>
              <a:ext cx="7619" cy="1417319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pic>
        <p:nvPicPr>
          <p:cNvPr id="166" name="picture 1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370" y="1508125"/>
            <a:ext cx="4377690" cy="4178935"/>
          </a:xfrm>
          <a:prstGeom prst="rect">
            <a:avLst/>
          </a:prstGeom>
        </p:spPr>
      </p:pic>
      <p:pic>
        <p:nvPicPr>
          <p:cNvPr id="172" name="picture 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64515" y="1697990"/>
            <a:ext cx="1181100" cy="27031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/>
          <p:nvPr/>
        </p:nvSpPr>
        <p:spPr>
          <a:xfrm>
            <a:off x="441528" y="286360"/>
            <a:ext cx="1797050" cy="392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noFill/>
            </a:endParaRPr>
          </a:p>
          <a:p>
            <a:pPr indent="12700" algn="l" rtl="0" eaLnBrk="0">
              <a:lnSpc>
                <a:spcPts val="2885"/>
              </a:lnSpc>
            </a:pPr>
            <a:r>
              <a:rPr sz="2000" spc="-40" dirty="0">
                <a:noFill/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000" spc="-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Application</a:t>
            </a:r>
            <a:endParaRPr lang="en-US" sz="2000" spc="-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0556" y="4560188"/>
            <a:ext cx="1994916" cy="2029967"/>
          </a:xfrm>
          <a:prstGeom prst="rect">
            <a:avLst/>
          </a:prstGeom>
        </p:spPr>
      </p:pic>
      <p:sp>
        <p:nvSpPr>
          <p:cNvPr id="5" name="textbox 12"/>
          <p:cNvSpPr/>
          <p:nvPr/>
        </p:nvSpPr>
        <p:spPr>
          <a:xfrm>
            <a:off x="340360" y="4154805"/>
            <a:ext cx="1998980" cy="33782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1000"/>
              </a:lnSpc>
            </a:pPr>
            <a:r>
              <a:rPr lang="en-US" altLang="en-US" sz="2000" dirty="0"/>
              <a:t>Meeting Room</a:t>
            </a:r>
            <a:endParaRPr lang="en-US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840740"/>
            <a:ext cx="7495540" cy="49974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Installation</a:t>
            </a:r>
            <a:endParaRPr lang="en-US" sz="2300" dirty="0"/>
          </a:p>
        </p:txBody>
      </p:sp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sp>
        <p:nvSpPr>
          <p:cNvPr id="156" name="textbox 156"/>
          <p:cNvSpPr/>
          <p:nvPr/>
        </p:nvSpPr>
        <p:spPr>
          <a:xfrm rot="21600000">
            <a:off x="1127760" y="680720"/>
            <a:ext cx="9420225" cy="3543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88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2300" spc="-5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 3</a:t>
            </a:r>
            <a:endParaRPr lang="en-US" altLang="en-US" sz="23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r>
              <a:rPr sz="2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endParaRPr lang="en-US" altLang="en-US" sz="200" dirty="0"/>
          </a:p>
          <a:p>
            <a:pPr indent="554355" algn="l" rtl="0" eaLnBrk="0">
              <a:lnSpc>
                <a:spcPct val="99000"/>
              </a:lnSpc>
              <a:spcBef>
                <a:spcPts val="0"/>
              </a:spcBef>
            </a:pPr>
            <a:r>
              <a:rPr spc="30" dirty="0">
                <a:solidFill>
                  <a:srgbClr val="2169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en-US"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Connection bottom box</a:t>
            </a:r>
            <a:endParaRPr lang="en-US" sz="160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554355" algn="l" rtl="0" eaLnBrk="0">
              <a:lnSpc>
                <a:spcPct val="99000"/>
              </a:lnSpc>
              <a:spcBef>
                <a:spcPts val="0"/>
              </a:spcBef>
            </a:pPr>
            <a:r>
              <a:rPr lang="en-US"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if client dont choose andrio system, bottom box is for wiring cables)</a:t>
            </a:r>
            <a:r>
              <a:rPr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sz="160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3" name="picture 1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31545" y="2132965"/>
            <a:ext cx="10328910" cy="13912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Installation</a:t>
            </a:r>
            <a:endParaRPr lang="en-US" sz="2300" dirty="0"/>
          </a:p>
        </p:txBody>
      </p:sp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sp>
        <p:nvSpPr>
          <p:cNvPr id="156" name="textbox 156"/>
          <p:cNvSpPr/>
          <p:nvPr/>
        </p:nvSpPr>
        <p:spPr>
          <a:xfrm rot="21600000">
            <a:off x="1127760" y="680720"/>
            <a:ext cx="9420225" cy="3543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88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2300" spc="-5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 4</a:t>
            </a:r>
            <a:endParaRPr lang="en-US" altLang="en-US" sz="23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r>
              <a:rPr sz="2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endParaRPr lang="en-US" altLang="en-US" sz="200" dirty="0"/>
          </a:p>
          <a:p>
            <a:pPr indent="554355" algn="l" rtl="0" eaLnBrk="0">
              <a:lnSpc>
                <a:spcPct val="99000"/>
              </a:lnSpc>
              <a:spcBef>
                <a:spcPts val="0"/>
              </a:spcBef>
            </a:pPr>
            <a:r>
              <a:rPr spc="30" dirty="0">
                <a:solidFill>
                  <a:srgbClr val="2169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en-US"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Put On Module  To test, and Put side cover, and bottom cover.</a:t>
            </a:r>
            <a:endParaRPr lang="en-US" sz="160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4" name="picture 1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26031" y="2221991"/>
            <a:ext cx="9022079" cy="20878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Installation</a:t>
            </a:r>
            <a:endParaRPr lang="en-US" sz="2300" dirty="0"/>
          </a:p>
        </p:txBody>
      </p:sp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sp>
        <p:nvSpPr>
          <p:cNvPr id="156" name="textbox 156"/>
          <p:cNvSpPr/>
          <p:nvPr/>
        </p:nvSpPr>
        <p:spPr>
          <a:xfrm rot="21600000">
            <a:off x="1127760" y="680720"/>
            <a:ext cx="9420225" cy="3543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88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2300" spc="-5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 5</a:t>
            </a:r>
            <a:endParaRPr lang="en-US" altLang="en-US" sz="23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r>
              <a:rPr sz="2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endParaRPr lang="en-US" altLang="en-US" sz="200" dirty="0"/>
          </a:p>
          <a:p>
            <a:pPr indent="554355" algn="l" rtl="0" eaLnBrk="0">
              <a:lnSpc>
                <a:spcPct val="99000"/>
              </a:lnSpc>
              <a:spcBef>
                <a:spcPts val="0"/>
              </a:spcBef>
            </a:pPr>
            <a:r>
              <a:rPr spc="30" dirty="0">
                <a:solidFill>
                  <a:srgbClr val="2169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sz="160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7" name="picture 2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70815" y="931037"/>
            <a:ext cx="11850625" cy="4689347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325" y="286385"/>
            <a:ext cx="2231390" cy="3943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Wall Mounted</a:t>
            </a:r>
            <a:endParaRPr lang="en-US" sz="2300" dirty="0"/>
          </a:p>
        </p:txBody>
      </p:sp>
      <p:sp>
        <p:nvSpPr>
          <p:cNvPr id="156" name="textbox 156"/>
          <p:cNvSpPr/>
          <p:nvPr/>
        </p:nvSpPr>
        <p:spPr>
          <a:xfrm rot="21600000">
            <a:off x="1127760" y="680720"/>
            <a:ext cx="9420225" cy="3543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88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2300" spc="-5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Steps</a:t>
            </a:r>
            <a:endParaRPr lang="en-US" altLang="en-US" sz="23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r>
              <a:rPr lang="en-US"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                  </a:t>
            </a: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r>
              <a:rPr sz="2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endParaRPr lang="en-US" altLang="en-US" sz="200" dirty="0"/>
          </a:p>
          <a:p>
            <a:pPr indent="554355" algn="l" rtl="0" eaLnBrk="0">
              <a:lnSpc>
                <a:spcPct val="99000"/>
              </a:lnSpc>
              <a:spcBef>
                <a:spcPts val="0"/>
              </a:spcBef>
            </a:pPr>
            <a:r>
              <a:rPr spc="30" dirty="0">
                <a:solidFill>
                  <a:srgbClr val="2169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sz="160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2" name="picture 1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33165" y="4221099"/>
            <a:ext cx="2424684" cy="1673351"/>
          </a:xfrm>
          <a:prstGeom prst="rect">
            <a:avLst/>
          </a:prstGeom>
        </p:spPr>
      </p:pic>
      <p:pic>
        <p:nvPicPr>
          <p:cNvPr id="183" name="picture 1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57723" y="3872356"/>
            <a:ext cx="3698748" cy="2371344"/>
          </a:xfrm>
          <a:prstGeom prst="rect">
            <a:avLst/>
          </a:prstGeom>
        </p:spPr>
      </p:pic>
      <p:pic>
        <p:nvPicPr>
          <p:cNvPr id="184" name="picture 1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448418" y="1133475"/>
            <a:ext cx="2665476" cy="1988820"/>
          </a:xfrm>
          <a:prstGeom prst="rect">
            <a:avLst/>
          </a:prstGeom>
        </p:spPr>
      </p:pic>
      <p:pic>
        <p:nvPicPr>
          <p:cNvPr id="185" name="picture 1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58317" y="3872230"/>
            <a:ext cx="2414016" cy="2151633"/>
          </a:xfrm>
          <a:prstGeom prst="rect">
            <a:avLst/>
          </a:prstGeom>
        </p:spPr>
      </p:pic>
      <p:pic>
        <p:nvPicPr>
          <p:cNvPr id="186" name="picture 1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356851" y="4306823"/>
            <a:ext cx="2756916" cy="1856232"/>
          </a:xfrm>
          <a:prstGeom prst="rect">
            <a:avLst/>
          </a:prstGeom>
        </p:spPr>
      </p:pic>
      <p:pic>
        <p:nvPicPr>
          <p:cNvPr id="189" name="picture 1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586092" y="1133728"/>
            <a:ext cx="2036064" cy="1734312"/>
          </a:xfrm>
          <a:prstGeom prst="rect">
            <a:avLst/>
          </a:prstGeom>
        </p:spPr>
      </p:pic>
      <p:pic>
        <p:nvPicPr>
          <p:cNvPr id="190" name="picture 1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530343" y="1133728"/>
            <a:ext cx="844296" cy="1833372"/>
          </a:xfrm>
          <a:prstGeom prst="rect">
            <a:avLst/>
          </a:prstGeom>
        </p:spPr>
      </p:pic>
      <p:pic>
        <p:nvPicPr>
          <p:cNvPr id="3" name="picture 1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67868" y="1186815"/>
            <a:ext cx="2537460" cy="17800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47740" y="3194050"/>
            <a:ext cx="2433320" cy="469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rtl="0" eaLnBrk="0">
              <a:lnSpc>
                <a:spcPct val="137000"/>
              </a:lnSpc>
            </a:pPr>
            <a:r>
              <a:rPr lang="en-US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 hanging cabinet</a:t>
            </a:r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9399270" y="3258185"/>
            <a:ext cx="2672080" cy="469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rtl="0" eaLnBrk="0">
              <a:lnSpc>
                <a:spcPct val="137000"/>
              </a:lnSpc>
            </a:pPr>
            <a:r>
              <a:rPr lang="en-US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 Finish all cabinet</a:t>
            </a:r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441325" y="6243320"/>
            <a:ext cx="2042795" cy="469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rtl="0" eaLnBrk="0">
              <a:lnSpc>
                <a:spcPct val="137000"/>
              </a:lnSpc>
            </a:pPr>
            <a:r>
              <a:rPr lang="en-US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 bottom cover</a:t>
            </a:r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6366510" y="6243320"/>
            <a:ext cx="1539240" cy="469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rtl="0" eaLnBrk="0">
              <a:lnSpc>
                <a:spcPct val="137000"/>
              </a:lnSpc>
            </a:pPr>
            <a:r>
              <a:rPr lang="en-US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 side cover</a:t>
            </a:r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3462655" y="6243320"/>
            <a:ext cx="1565275" cy="469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rtl="0" eaLnBrk="0">
              <a:lnSpc>
                <a:spcPct val="137000"/>
              </a:lnSpc>
            </a:pPr>
            <a:r>
              <a:rPr lang="en-US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 wiring</a:t>
            </a:r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9820275" y="6243320"/>
            <a:ext cx="2113280" cy="469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rtl="0" eaLnBrk="0">
              <a:lnSpc>
                <a:spcPct val="137000"/>
              </a:lnSpc>
            </a:pPr>
            <a:r>
              <a:rPr lang="en-US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 Modules</a:t>
            </a:r>
            <a:endParaRPr lang="en-US"/>
          </a:p>
        </p:txBody>
      </p:sp>
      <p:sp>
        <p:nvSpPr>
          <p:cNvPr id="10" name="文本框 9"/>
          <p:cNvSpPr txBox="1"/>
          <p:nvPr/>
        </p:nvSpPr>
        <p:spPr>
          <a:xfrm>
            <a:off x="3348355" y="3194050"/>
            <a:ext cx="2433320" cy="469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rtl="0" eaLnBrk="0">
              <a:lnSpc>
                <a:spcPct val="137000"/>
              </a:lnSpc>
            </a:pPr>
            <a:r>
              <a:rPr lang="en-US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 connect cabinet</a:t>
            </a:r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494665" y="3258185"/>
            <a:ext cx="2484755" cy="469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rtl="0" eaLnBrk="0">
              <a:lnSpc>
                <a:spcPct val="137000"/>
              </a:lnSpc>
            </a:pPr>
            <a:r>
              <a:rPr lang="en-US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1. fixing bar on wall</a:t>
            </a:r>
            <a:endParaRPr lang="en-US"/>
          </a:p>
        </p:txBody>
      </p:sp>
    </p:spTree>
    <p:custDataLst>
      <p:tags r:id="rId9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325" y="286385"/>
            <a:ext cx="2231390" cy="3943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1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Accessory</a:t>
            </a:r>
            <a:endParaRPr lang="en-US" sz="2300" dirty="0"/>
          </a:p>
        </p:txBody>
      </p:sp>
      <p:sp>
        <p:nvSpPr>
          <p:cNvPr id="225" name="textbox 225"/>
          <p:cNvSpPr/>
          <p:nvPr/>
        </p:nvSpPr>
        <p:spPr>
          <a:xfrm>
            <a:off x="1165225" y="2388870"/>
            <a:ext cx="2873375" cy="2730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5000"/>
              </a:lnSpc>
            </a:pPr>
            <a:r>
              <a:rPr lang="en-US" sz="1700" spc="10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Media Transfer Protocol</a:t>
            </a:r>
            <a:endParaRPr lang="en-US" sz="1700" spc="100" dirty="0">
              <a:ln w="3175" cap="flat" cmpd="sng">
                <a:solidFill>
                  <a:srgbClr val="404040">
                    <a:alpha val="100000"/>
                  </a:srgbClr>
                </a:solidFill>
                <a:prstDash val="solid"/>
                <a:miter lim="0"/>
              </a:ln>
              <a:solidFill>
                <a:srgbClr val="40404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12700" algn="l" rtl="0" eaLnBrk="0">
              <a:lnSpc>
                <a:spcPct val="95000"/>
              </a:lnSpc>
            </a:pPr>
            <a:endParaRPr lang="en-US" altLang="en-US" sz="1700" dirty="0"/>
          </a:p>
        </p:txBody>
      </p:sp>
      <p:sp>
        <p:nvSpPr>
          <p:cNvPr id="227" name="textbox 227"/>
          <p:cNvSpPr/>
          <p:nvPr/>
        </p:nvSpPr>
        <p:spPr>
          <a:xfrm>
            <a:off x="5555615" y="2298065"/>
            <a:ext cx="2247265" cy="36322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7000"/>
              </a:lnSpc>
            </a:pPr>
            <a:r>
              <a:rPr lang="en-US" sz="1700" spc="10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Remote controller</a:t>
            </a:r>
            <a:endParaRPr lang="en-US" sz="1700" spc="100" dirty="0">
              <a:ln w="3175" cap="flat" cmpd="sng">
                <a:solidFill>
                  <a:srgbClr val="404040">
                    <a:alpha val="100000"/>
                  </a:srgbClr>
                </a:solidFill>
                <a:prstDash val="solid"/>
                <a:miter lim="0"/>
              </a:ln>
              <a:solidFill>
                <a:srgbClr val="40404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3" name="picture 2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554979" y="3435095"/>
            <a:ext cx="1263395" cy="2382012"/>
          </a:xfrm>
          <a:prstGeom prst="rect">
            <a:avLst/>
          </a:prstGeom>
        </p:spPr>
      </p:pic>
      <p:pic>
        <p:nvPicPr>
          <p:cNvPr id="2" name="picture 2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8319" y="1753235"/>
            <a:ext cx="11316969" cy="4063999"/>
          </a:xfrm>
          <a:prstGeom prst="rect">
            <a:avLst/>
          </a:prstGeom>
        </p:spPr>
      </p:pic>
      <p:sp>
        <p:nvSpPr>
          <p:cNvPr id="226" name="textbox 226"/>
          <p:cNvSpPr/>
          <p:nvPr/>
        </p:nvSpPr>
        <p:spPr>
          <a:xfrm>
            <a:off x="9267190" y="2390775"/>
            <a:ext cx="1412240" cy="27051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5000"/>
              </a:lnSpc>
            </a:pPr>
            <a:r>
              <a:rPr sz="1700" b="1" spc="4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700" b="1" spc="5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ED</a:t>
            </a:r>
            <a:r>
              <a:rPr sz="1700" spc="7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700" spc="7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Panel</a:t>
            </a:r>
            <a:endParaRPr lang="en-US" sz="1700" spc="70" dirty="0">
              <a:ln w="3175" cap="flat" cmpd="sng">
                <a:solidFill>
                  <a:srgbClr val="404040">
                    <a:alpha val="100000"/>
                  </a:srgbClr>
                </a:solidFill>
                <a:prstDash val="solid"/>
                <a:miter lim="0"/>
              </a:ln>
              <a:solidFill>
                <a:srgbClr val="40404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THANKS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Lorem ipsum dolor sit amet, consectetur adipisicing elit.Lorem ipsum dolor sit amet, consectetur adipisicing elit.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/>
          <p:nvPr/>
        </p:nvSpPr>
        <p:spPr>
          <a:xfrm>
            <a:off x="441528" y="286360"/>
            <a:ext cx="1797050" cy="392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noFill/>
            </a:endParaRPr>
          </a:p>
          <a:p>
            <a:pPr indent="12700" algn="l" rtl="0" eaLnBrk="0">
              <a:lnSpc>
                <a:spcPts val="2885"/>
              </a:lnSpc>
            </a:pPr>
            <a:r>
              <a:rPr sz="2000" spc="-40" dirty="0">
                <a:noFill/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000" spc="-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Application</a:t>
            </a:r>
            <a:endParaRPr lang="en-US" sz="2000" spc="-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340" y="873125"/>
            <a:ext cx="7507605" cy="50228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-215138" y="5129656"/>
            <a:ext cx="2453639" cy="1728216"/>
          </a:xfrm>
          <a:prstGeom prst="rect">
            <a:avLst/>
          </a:prstGeom>
        </p:spPr>
      </p:pic>
      <p:sp>
        <p:nvSpPr>
          <p:cNvPr id="16" name="textbox 16"/>
          <p:cNvSpPr/>
          <p:nvPr/>
        </p:nvSpPr>
        <p:spPr>
          <a:xfrm>
            <a:off x="358775" y="4827270"/>
            <a:ext cx="1527175" cy="30226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1000"/>
              </a:lnSpc>
            </a:pPr>
            <a:r>
              <a:rPr lang="en-US" sz="2000" spc="-1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Showroom</a:t>
            </a:r>
            <a:endParaRPr lang="en-US" sz="2000" dirty="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/>
          <p:nvPr/>
        </p:nvSpPr>
        <p:spPr>
          <a:xfrm>
            <a:off x="441528" y="286360"/>
            <a:ext cx="1797050" cy="392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noFill/>
            </a:endParaRPr>
          </a:p>
          <a:p>
            <a:pPr indent="12700" algn="l" rtl="0" eaLnBrk="0">
              <a:lnSpc>
                <a:spcPts val="2885"/>
              </a:lnSpc>
            </a:pPr>
            <a:r>
              <a:rPr sz="2000" spc="-40" dirty="0">
                <a:noFill/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000" spc="-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Application</a:t>
            </a:r>
            <a:endParaRPr lang="en-US" sz="2000" spc="-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8877" y="5244464"/>
            <a:ext cx="1749551" cy="1522476"/>
          </a:xfrm>
          <a:prstGeom prst="rect">
            <a:avLst/>
          </a:prstGeom>
        </p:spPr>
      </p:pic>
      <p:sp>
        <p:nvSpPr>
          <p:cNvPr id="20" name="textbox 20"/>
          <p:cNvSpPr/>
          <p:nvPr/>
        </p:nvSpPr>
        <p:spPr>
          <a:xfrm>
            <a:off x="441363" y="4942554"/>
            <a:ext cx="1534794" cy="30162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1000"/>
              </a:lnSpc>
            </a:pPr>
            <a:r>
              <a:rPr lang="en-US" sz="2000" spc="-2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TV Station </a:t>
            </a:r>
            <a:endParaRPr 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35" y="783590"/>
            <a:ext cx="7670165" cy="5073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/>
          <p:nvPr/>
        </p:nvSpPr>
        <p:spPr>
          <a:xfrm>
            <a:off x="441528" y="286360"/>
            <a:ext cx="1797050" cy="392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noFill/>
            </a:endParaRPr>
          </a:p>
          <a:p>
            <a:pPr indent="12700" algn="l" rtl="0" eaLnBrk="0">
              <a:lnSpc>
                <a:spcPts val="2885"/>
              </a:lnSpc>
            </a:pPr>
            <a:r>
              <a:rPr sz="2000" spc="-40" dirty="0">
                <a:noFill/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000" spc="-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Application</a:t>
            </a:r>
            <a:endParaRPr lang="en-US" sz="2000" spc="-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5052695"/>
            <a:ext cx="2238375" cy="1448435"/>
          </a:xfrm>
          <a:prstGeom prst="rect">
            <a:avLst/>
          </a:prstGeom>
        </p:spPr>
      </p:pic>
      <p:sp>
        <p:nvSpPr>
          <p:cNvPr id="24" name="textbox 24"/>
          <p:cNvSpPr/>
          <p:nvPr/>
        </p:nvSpPr>
        <p:spPr>
          <a:xfrm>
            <a:off x="680720" y="4380230"/>
            <a:ext cx="1317625" cy="3714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2000"/>
              </a:lnSpc>
            </a:pPr>
            <a:r>
              <a:rPr lang="en-US" sz="2000" spc="-1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Home TV</a:t>
            </a:r>
            <a:endParaRPr 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828040"/>
            <a:ext cx="7621905" cy="4975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/>
          <p:nvPr/>
        </p:nvSpPr>
        <p:spPr>
          <a:xfrm>
            <a:off x="441528" y="286360"/>
            <a:ext cx="1797050" cy="392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noFill/>
            </a:endParaRPr>
          </a:p>
          <a:p>
            <a:pPr indent="12700" algn="l" rtl="0" eaLnBrk="0">
              <a:lnSpc>
                <a:spcPts val="2885"/>
              </a:lnSpc>
            </a:pPr>
            <a:r>
              <a:rPr sz="2000" spc="-40" dirty="0">
                <a:noFill/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000" spc="-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Application</a:t>
            </a:r>
            <a:endParaRPr lang="en-US" sz="2000" spc="-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picture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1082" y="4652772"/>
            <a:ext cx="2217420" cy="1981200"/>
          </a:xfrm>
          <a:prstGeom prst="rect">
            <a:avLst/>
          </a:prstGeom>
        </p:spPr>
      </p:pic>
      <p:sp>
        <p:nvSpPr>
          <p:cNvPr id="3" name="textbox 31"/>
          <p:cNvSpPr/>
          <p:nvPr/>
        </p:nvSpPr>
        <p:spPr>
          <a:xfrm>
            <a:off x="281305" y="4167505"/>
            <a:ext cx="1696720" cy="48514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1000"/>
              </a:lnSpc>
            </a:pPr>
            <a:r>
              <a:rPr lang="en-US" altLang="en-US" sz="2000" dirty="0"/>
              <a:t>Muilti-Class Teching</a:t>
            </a:r>
            <a:endParaRPr lang="en-US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829310"/>
            <a:ext cx="7621905" cy="49180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/>
          <p:nvPr/>
        </p:nvSpPr>
        <p:spPr>
          <a:xfrm>
            <a:off x="441528" y="286360"/>
            <a:ext cx="1797050" cy="392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noFill/>
            </a:endParaRPr>
          </a:p>
          <a:p>
            <a:pPr indent="12700" algn="l" rtl="0" eaLnBrk="0">
              <a:lnSpc>
                <a:spcPts val="2885"/>
              </a:lnSpc>
            </a:pPr>
            <a:r>
              <a:rPr sz="2000" spc="-40" dirty="0">
                <a:noFill/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000" spc="-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Application</a:t>
            </a:r>
            <a:endParaRPr lang="en-US" sz="2000" spc="-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-100838" y="4791075"/>
            <a:ext cx="2339339" cy="2153411"/>
          </a:xfrm>
          <a:prstGeom prst="rect">
            <a:avLst/>
          </a:prstGeom>
        </p:spPr>
      </p:pic>
      <p:sp>
        <p:nvSpPr>
          <p:cNvPr id="35" name="textbox 35"/>
          <p:cNvSpPr/>
          <p:nvPr/>
        </p:nvSpPr>
        <p:spPr>
          <a:xfrm>
            <a:off x="441079" y="4118324"/>
            <a:ext cx="1292860" cy="3041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1000"/>
              </a:lnSpc>
            </a:pPr>
            <a:r>
              <a:rPr lang="en-US" sz="2000" spc="-1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Meeting Reporting Room</a:t>
            </a:r>
            <a:endParaRPr 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791845"/>
            <a:ext cx="7639685" cy="49650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8373744" y="1981834"/>
            <a:ext cx="3354070" cy="3294253"/>
            <a:chOff x="0" y="0"/>
            <a:chExt cx="3354070" cy="3294253"/>
          </a:xfrm>
        </p:grpSpPr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3354070" cy="3231515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20903" y="308737"/>
              <a:ext cx="1740408" cy="2985515"/>
            </a:xfrm>
            <a:prstGeom prst="rect">
              <a:avLst/>
            </a:prstGeom>
          </p:spPr>
        </p:pic>
        <p:sp>
          <p:nvSpPr>
            <p:cNvPr id="43" name="textbox 43"/>
            <p:cNvSpPr/>
            <p:nvPr/>
          </p:nvSpPr>
          <p:spPr>
            <a:xfrm>
              <a:off x="1089645" y="271537"/>
              <a:ext cx="494665" cy="20192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en-US" altLang="en-US" sz="100" dirty="0"/>
            </a:p>
            <a:p>
              <a:pPr indent="12700" algn="l" rtl="0" eaLnBrk="0">
                <a:lnSpc>
                  <a:spcPts val="1385"/>
                </a:lnSpc>
              </a:pPr>
              <a:r>
                <a:rPr sz="900" b="1" spc="60" dirty="0">
                  <a:solidFill>
                    <a:srgbClr val="00B0F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22</a:t>
              </a:r>
              <a:r>
                <a:rPr sz="900" b="1" spc="30" dirty="0">
                  <a:solidFill>
                    <a:srgbClr val="00B0F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.</a:t>
              </a:r>
              <a:r>
                <a:rPr sz="900" b="1" spc="60" dirty="0">
                  <a:solidFill>
                    <a:srgbClr val="00B0F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5</a:t>
              </a:r>
              <a:r>
                <a:rPr sz="900" b="1" spc="90" dirty="0">
                  <a:solidFill>
                    <a:srgbClr val="00B0F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</a:t>
              </a:r>
              <a:r>
                <a:rPr sz="900" b="1" spc="40" dirty="0">
                  <a:solidFill>
                    <a:srgbClr val="00B0F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</a:t>
              </a:r>
              <a:endParaRPr lang="en-US" altLang="en-US" sz="900" dirty="0"/>
            </a:p>
          </p:txBody>
        </p: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47867" y="2695014"/>
            <a:ext cx="3159251" cy="322325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732275" y="3081527"/>
            <a:ext cx="2852928" cy="2884932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028688" y="3258311"/>
            <a:ext cx="1219200" cy="2706624"/>
          </a:xfrm>
          <a:prstGeom prst="rect">
            <a:avLst/>
          </a:prstGeom>
        </p:spPr>
      </p:pic>
      <p:sp>
        <p:nvSpPr>
          <p:cNvPr id="49" name="textbox 49"/>
          <p:cNvSpPr/>
          <p:nvPr/>
        </p:nvSpPr>
        <p:spPr>
          <a:xfrm>
            <a:off x="796290" y="1184275"/>
            <a:ext cx="3386455" cy="5111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3165"/>
              </a:lnSpc>
            </a:pPr>
            <a:r>
              <a:rPr sz="2300" spc="9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</a:t>
            </a:r>
            <a:r>
              <a:rPr sz="2300" spc="4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2300" spc="9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2300" spc="15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 </a:t>
            </a:r>
            <a:r>
              <a:rPr lang="en-US" sz="2300" spc="16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Super Thin</a:t>
            </a:r>
            <a:endParaRPr lang="en-US" sz="2300" dirty="0"/>
          </a:p>
        </p:txBody>
      </p:sp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Advantage</a:t>
            </a:r>
            <a:endParaRPr lang="en-US" sz="2300" dirty="0"/>
          </a:p>
        </p:txBody>
      </p: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Advantage</a:t>
            </a:r>
            <a:endParaRPr lang="en-US" sz="2300" dirty="0"/>
          </a:p>
        </p:txBody>
      </p:sp>
      <p:sp>
        <p:nvSpPr>
          <p:cNvPr id="3" name="textbox 55"/>
          <p:cNvSpPr/>
          <p:nvPr/>
        </p:nvSpPr>
        <p:spPr>
          <a:xfrm>
            <a:off x="544677" y="2843529"/>
            <a:ext cx="3092450" cy="9131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5000"/>
              </a:lnSpc>
            </a:pPr>
            <a:r>
              <a:rPr lang="en-US" sz="2300" spc="12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Standard Design </a:t>
            </a:r>
            <a:r>
              <a:rPr sz="2300" spc="12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720P</a:t>
            </a:r>
            <a:r>
              <a:rPr sz="2300" spc="9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2300" spc="12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300" spc="13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sz="2300" spc="9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2300" spc="12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2300" spc="13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300" spc="13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/8K/16K</a:t>
            </a:r>
            <a:endParaRPr lang="en-US" sz="2300" spc="130" dirty="0">
              <a:ln w="6350" cap="flat" cmpd="sng">
                <a:solidFill>
                  <a:srgbClr val="404040">
                    <a:alpha val="100000"/>
                  </a:srgbClr>
                </a:solidFill>
                <a:prstDash val="solid"/>
                <a:miter lim="0"/>
              </a:ln>
              <a:solidFill>
                <a:srgbClr val="40404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picture 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33956" y="843406"/>
            <a:ext cx="10258043" cy="6015228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2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661"/>
</p:tagLst>
</file>

<file path=ppt/tags/tag133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66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BEAUTIFY_FLAG" val="#wm#"/>
  <p:tag name="KSO_WM_TEMPLATE_THUMBS_INDEX" val="1、4、5、6、8、10、11、12、13、16、22、23"/>
  <p:tag name="KSO_WM_TEMPLATE_MASTER_TYPE" val="1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UNIT_TYPE" val="e"/>
  <p:tag name="KSO_WM_UNIT_ID" val="custom20184661_7*e*2"/>
  <p:tag name="KSO_WM_TEMPLATE_CATEGORY" val="custom"/>
  <p:tag name="KSO_WM_TEMPLATE_INDEX" val="20184661"/>
  <p:tag name="KSO_WM_UNIT_INDEX" val="2"/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UNIT_PRESET_TEXT" val="01"/>
  <p:tag name="KSO_WM_UNIT_NOCLEAR" val="0"/>
  <p:tag name="KSO_WM_UNIT_VALUE" val="1"/>
</p:tagLst>
</file>

<file path=ppt/tags/tag139.xml><?xml version="1.0" encoding="utf-8"?>
<p:tagLst xmlns:p="http://schemas.openxmlformats.org/presentationml/2006/main">
  <p:tag name="KSO_WM_TEMPLATE_CATEGORY" val="custom"/>
  <p:tag name="KSO_WM_TEMPLATE_INDEX" val="20184661"/>
  <p:tag name="KSO_WM_UNIT_TYPE" val="f"/>
  <p:tag name="KSO_WM_UNIT_INDEX" val="1"/>
  <p:tag name="KSO_WM_UNIT_ID" val="custom20184661_7*f*1"/>
  <p:tag name="KSO_WM_UNIT_LAYERLEVEL" val="1"/>
  <p:tag name="KSO_WM_UNIT_VALUE" val="51"/>
  <p:tag name="KSO_WM_UNIT_HIGHLIGHT" val="0"/>
  <p:tag name="KSO_WM_UNIT_COMPATIBLE" val="0"/>
  <p:tag name="KSO_WM_UNIT_PRESET_TEXT_INDEX" val="4"/>
  <p:tag name="KSO_WM_UNIT_PRESET_TEXT_LEN" val="83"/>
  <p:tag name="KSO_WM_BEAUTIFY_FLAG" val="#wm#"/>
  <p:tag name="KSO_WM_TAG_VERSION" val="1.0"/>
  <p:tag name="KSO_WM_UNIT_SUBTYPE" val="a"/>
  <p:tag name="KSO_WM_UNIT_NOCLEAR" val="0"/>
  <p:tag name="KSO_WM_UNIT_DIAGRAM_ISNUMVISUAL" val="0"/>
  <p:tag name="KSO_WM_UNIT_DIAGRAM_ISREFERUNIT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EMPLATE_CATEGORY" val="custom"/>
  <p:tag name="KSO_WM_TEMPLATE_INDEX" val="20184661"/>
  <p:tag name="KSO_WM_UNIT_TYPE" val="a"/>
  <p:tag name="KSO_WM_UNIT_INDEX" val="1"/>
  <p:tag name="KSO_WM_UNIT_ID" val="custom20184661_7*a*1"/>
  <p:tag name="KSO_WM_UNIT_LAYERLEVEL" val="1"/>
  <p:tag name="KSO_WM_UNIT_VALUE" val="5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BUSINESS"/>
  <p:tag name="KSO_WM_UNIT_ISNUMDGMTITLE" val="0"/>
  <p:tag name="KSO_WM_UNIT_NOCLEAR" val="0"/>
  <p:tag name="KSO_WM_UNIT_DIAGRAM_ISNUMVISUAL" val="0"/>
  <p:tag name="KSO_WM_UNIT_DIAGRAM_ISREFERUNIT" val="0"/>
</p:tagLst>
</file>

<file path=ppt/tags/tag141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7"/>
  <p:tag name="KSO_WM_SLIDE_INDEX" val="7"/>
  <p:tag name="KSO_WM_SLIDE_ITEM_CNT" val="0"/>
  <p:tag name="KSO_WM_SLIDE_LAYOUT" val="a_b_e_f"/>
  <p:tag name="KSO_WM_SLIDE_LAYOUT_CNT" val="1_1_1_1"/>
  <p:tag name="KSO_WM_SLIDE_TYPE" val="sectionTitle"/>
  <p:tag name="KSO_WM_BEAUTIFY_FLAG" val="#wm#"/>
  <p:tag name="KSO_WM_SLIDE_SUBTYPE" val="pureTxt"/>
  <p:tag name="KSO_WM_TEMPLATE_SUBCATEGORY" val="0"/>
  <p:tag name="KSO_WM_TEMPLATE_MASTER_TYPE" val="1"/>
  <p:tag name="KSO_WM_TEMPLATE_COLOR_TYPE" val="0"/>
</p:tagLst>
</file>

<file path=ppt/tags/tag142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43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44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45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46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47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48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49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51.xml><?xml version="1.0" encoding="utf-8"?>
<p:tagLst xmlns:p="http://schemas.openxmlformats.org/presentationml/2006/main">
  <p:tag name="KSO_WM_UNIT_TABLE_BEAUTIFY" val="smartTable{8368f4a3-4f73-4ce3-abf3-e6eb6f8cf038}"/>
</p:tagLst>
</file>

<file path=ppt/tags/tag152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53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54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55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56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57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58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59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61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62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63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64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65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66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UNIT_TYPE" val="a"/>
  <p:tag name="KSO_WM_UNIT_INDEX" val="1"/>
  <p:tag name="KSO_WM_UNIT_ID" val="custom20184661_25*a*1"/>
  <p:tag name="KSO_WM_UNIT_LAYERLEVEL" val="1"/>
  <p:tag name="KSO_WM_UNIT_VALUE" val="6"/>
  <p:tag name="KSO_WM_UNIT_ISCONTENTSTITLE" val="0"/>
  <p:tag name="KSO_WM_UNIT_HIGHLIGHT" val="0"/>
  <p:tag name="KSO_WM_UNIT_COMPATIBLE" val="0"/>
  <p:tag name="KSO_WM_BEAUTIFY_FLAG" val="#wm#"/>
  <p:tag name="KSO_WM_UNIT_PRESET_TEXT" val="THANKS"/>
  <p:tag name="KSO_WM_UNIT_ISNUMDGMTITLE" val="0"/>
  <p:tag name="KSO_WM_UNIT_NOCLEAR" val="0"/>
  <p:tag name="KSO_WM_UNIT_DIAGRAM_ISNUMVISUAL" val="0"/>
  <p:tag name="KSO_WM_UNIT_DIAGRAM_ISREFERUNIT" val="0"/>
</p:tagLst>
</file>

<file path=ppt/tags/tag167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UNIT_TYPE" val="f"/>
  <p:tag name="KSO_WM_UNIT_INDEX" val="1"/>
  <p:tag name="KSO_WM_UNIT_ID" val="custom20184661_25*f*1"/>
  <p:tag name="KSO_WM_UNIT_LAYERLEVEL" val="1"/>
  <p:tag name="KSO_WM_UNIT_VALUE" val="62"/>
  <p:tag name="KSO_WM_UNIT_HIGHLIGHT" val="0"/>
  <p:tag name="KSO_WM_UNIT_COMPATIBLE" val="0"/>
  <p:tag name="KSO_WM_BEAUTIFY_FLAG" val="#wm#"/>
  <p:tag name="KSO_WM_UNIT_SUBTYPE" val="a"/>
  <p:tag name="KSO_WM_UNIT_NOCLEAR" val="0"/>
  <p:tag name="KSO_WM_UNIT_DIAGRAM_ISNUMVISUAL" val="0"/>
  <p:tag name="KSO_WM_UNIT_DIAGRAM_ISREFERUNIT" val="0"/>
  <p:tag name="KSO_WM_UNIT_PRESET_TEXT" val="Lorem ipsum dolor sit amet, consectetur adipisicing elit.Lorem ipsum dolor sit amet, consectetur adipisicing elit."/>
</p:tagLst>
</file>

<file path=ppt/tags/tag168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25"/>
  <p:tag name="KSO_WM_SLIDE_INDEX" val="25"/>
  <p:tag name="KSO_WM_SLIDE_ITEM_CNT" val="0"/>
  <p:tag name="KSO_WM_SLIDE_LAYOUT" val="a_f"/>
  <p:tag name="KSO_WM_SLIDE_LAYOUT_CNT" val="1_1"/>
  <p:tag name="KSO_WM_SLIDE_TYPE" val="endPage"/>
  <p:tag name="KSO_WM_BEAUTIFY_FLAG" val="#wm#"/>
  <p:tag name="KSO_WM_SLIDE_SUBTYPE" val="pureTxt"/>
  <p:tag name="KSO_WM_TEMPLATE_SUBCATEGORY" val="0"/>
  <p:tag name="KSO_WM_TEMPLATE_MASTER_TYPE" val="1"/>
  <p:tag name="KSO_WM_TEMPLATE_COLOR_TYPE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20184661">
      <a:dk1>
        <a:srgbClr val="000000"/>
      </a:dk1>
      <a:lt1>
        <a:srgbClr val="FFFFFF"/>
      </a:lt1>
      <a:dk2>
        <a:srgbClr val="F5C2D3"/>
      </a:dk2>
      <a:lt2>
        <a:srgbClr val="FFFFFF"/>
      </a:lt2>
      <a:accent1>
        <a:srgbClr val="E87E9F"/>
      </a:accent1>
      <a:accent2>
        <a:srgbClr val="F0A289"/>
      </a:accent2>
      <a:accent3>
        <a:srgbClr val="F4C171"/>
      </a:accent3>
      <a:accent4>
        <a:srgbClr val="CBD780"/>
      </a:accent4>
      <a:accent5>
        <a:srgbClr val="66D8AF"/>
      </a:accent5>
      <a:accent6>
        <a:srgbClr val="01D8DE"/>
      </a:accent6>
      <a:hlink>
        <a:srgbClr val="EAAEC7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3453</Words>
  <Application>WPS 演示</Application>
  <PresentationFormat/>
  <Paragraphs>849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Wingdings</vt:lpstr>
      <vt:lpstr>Arial</vt:lpstr>
      <vt:lpstr>Arial Unicode MS</vt:lpstr>
      <vt:lpstr>黑体</vt:lpstr>
      <vt:lpstr>Calibri</vt:lpstr>
      <vt:lpstr>Vrinda</vt:lpstr>
      <vt:lpstr>Montserrat</vt:lpstr>
      <vt:lpstr>Swis721 LtEx BT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WPS_1634527458</cp:lastModifiedBy>
  <cp:revision>4</cp:revision>
  <dcterms:created xsi:type="dcterms:W3CDTF">2022-03-09T01:37:00Z</dcterms:created>
  <dcterms:modified xsi:type="dcterms:W3CDTF">2022-03-09T03:17:33Z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wqlLaW5nc29mdCBQREYgdG8gV1BTIDc1</vt:lpwstr>
  </property>
  <property fmtid="{D5CDD505-2E9C-101B-9397-08002B2CF9AE}" pid="3" name="Created">
    <vt:filetime>2022-03-09T09:09:26Z</vt:filetime>
  </property>
  <property fmtid="{D5CDD505-2E9C-101B-9397-08002B2CF9AE}" pid="4" name="KSOProductBuildVer">
    <vt:lpwstr>2052-11.1.0.10314</vt:lpwstr>
  </property>
</Properties>
</file>